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Play"/>
      <p:regular r:id="rId27"/>
      <p:bold r:id="rId28"/>
    </p:embeddedFont>
    <p:embeddedFont>
      <p:font typeface="Poppins"/>
      <p:regular r:id="rId29"/>
      <p:bold r:id="rId30"/>
      <p:italic r:id="rId31"/>
      <p:boldItalic r:id="rId32"/>
    </p:embeddedFont>
    <p:embeddedFont>
      <p:font typeface="Gill Sans"/>
      <p:regular r:id="rId33"/>
      <p:bold r:id="rId34"/>
    </p:embeddedFont>
    <p:embeddedFont>
      <p:font typeface="JetBrains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9" roundtripDataSignature="AMtx7mgtcRxlDStn++KnuU7mXUiEgax4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Play-bold.fntdata"/><Relationship Id="rId27" Type="http://schemas.openxmlformats.org/officeDocument/2006/relationships/font" Target="fonts/Play-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Poppins-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4.xml"/><Relationship Id="rId33" Type="http://schemas.openxmlformats.org/officeDocument/2006/relationships/font" Target="fonts/GillSans-regular.fntdata"/><Relationship Id="rId10" Type="http://schemas.openxmlformats.org/officeDocument/2006/relationships/slide" Target="slides/slide3.xml"/><Relationship Id="rId32" Type="http://schemas.openxmlformats.org/officeDocument/2006/relationships/font" Target="fonts/Poppins-boldItalic.fntdata"/><Relationship Id="rId13" Type="http://schemas.openxmlformats.org/officeDocument/2006/relationships/slide" Target="slides/slide6.xml"/><Relationship Id="rId35" Type="http://schemas.openxmlformats.org/officeDocument/2006/relationships/font" Target="fonts/JetBrainsMono-regular.fntdata"/><Relationship Id="rId12" Type="http://schemas.openxmlformats.org/officeDocument/2006/relationships/slide" Target="slides/slide5.xml"/><Relationship Id="rId34" Type="http://schemas.openxmlformats.org/officeDocument/2006/relationships/font" Target="fonts/GillSans-bold.fntdata"/><Relationship Id="rId15" Type="http://schemas.openxmlformats.org/officeDocument/2006/relationships/slide" Target="slides/slide8.xml"/><Relationship Id="rId37" Type="http://schemas.openxmlformats.org/officeDocument/2006/relationships/font" Target="fonts/JetBrainsMono-italic.fntdata"/><Relationship Id="rId14" Type="http://schemas.openxmlformats.org/officeDocument/2006/relationships/slide" Target="slides/slide7.xml"/><Relationship Id="rId36" Type="http://schemas.openxmlformats.org/officeDocument/2006/relationships/font" Target="fonts/JetBrainsMono-bold.fntdata"/><Relationship Id="rId17" Type="http://schemas.openxmlformats.org/officeDocument/2006/relationships/slide" Target="slides/slide10.xml"/><Relationship Id="rId39" Type="http://customschemas.google.com/relationships/presentationmetadata" Target="metadata"/><Relationship Id="rId16" Type="http://schemas.openxmlformats.org/officeDocument/2006/relationships/slide" Target="slides/slide9.xml"/><Relationship Id="rId38" Type="http://schemas.openxmlformats.org/officeDocument/2006/relationships/font" Target="fonts/JetBrainsMon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3" name="Google Shape;433;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4" name="Google Shape;434;p1: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58" name="Google Shape;558;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9" name="Google Shape;559;p10: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2" name="Google Shape;572;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3" name="Google Shape;573;p11: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6" name="Google Shape;586;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7" name="Google Shape;587;p12: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00" name="Google Shape;600;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1" name="Google Shape;601;p13: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13" name="Google Shape;61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14" name="Google Shape;614;p14: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26" name="Google Shape;626;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7" name="Google Shape;627;p15: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39" name="Google Shape;639;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40" name="Google Shape;640;p16: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52" name="Google Shape;652;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53" name="Google Shape;653;p17: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65" name="Google Shape;665;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66" name="Google Shape;666;p18: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680" name="Google Shape;680;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81" name="Google Shape;681;p19: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49" name="Google Shape;44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0" name="Google Shape;450;p2: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61" name="Google Shape;46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2" name="Google Shape;462;p3: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74" name="Google Shape;474;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5" name="Google Shape;475;p4: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89" name="Google Shape;489;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90" name="Google Shape;490;p5: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04" name="Google Shape;504;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05" name="Google Shape;505;p6: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17" name="Google Shape;517;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18" name="Google Shape;518;p7: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30" name="Google Shape;530;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31" name="Google Shape;531;p8: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44" name="Google Shape;54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pt-B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45" name="Google Shape;545;p9: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12/05/2022</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p:cSld name="1_Título">
    <p:spTree>
      <p:nvGrpSpPr>
        <p:cNvPr id="11" name="Shape 11"/>
        <p:cNvGrpSpPr/>
        <p:nvPr/>
      </p:nvGrpSpPr>
      <p:grpSpPr>
        <a:xfrm>
          <a:off x="0" y="0"/>
          <a:ext cx="0" cy="0"/>
          <a:chOff x="0" y="0"/>
          <a:chExt cx="0" cy="0"/>
        </a:xfrm>
      </p:grpSpPr>
      <p:sp>
        <p:nvSpPr>
          <p:cNvPr id="12" name="Google Shape;12;p21"/>
          <p:cNvSpPr txBox="1"/>
          <p:nvPr>
            <p:ph type="ctrTitle"/>
          </p:nvPr>
        </p:nvSpPr>
        <p:spPr>
          <a:xfrm>
            <a:off x="5999561" y="788663"/>
            <a:ext cx="2674200" cy="1788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1"/>
          <p:cNvSpPr/>
          <p:nvPr>
            <p:ph idx="2" type="pic"/>
          </p:nvPr>
        </p:nvSpPr>
        <p:spPr>
          <a:xfrm>
            <a:off x="0" y="0"/>
            <a:ext cx="5589300" cy="5143500"/>
          </a:xfrm>
          <a:prstGeom prst="rect">
            <a:avLst/>
          </a:prstGeom>
          <a:solidFill>
            <a:schemeClr val="accent5"/>
          </a:solidFill>
          <a:ln>
            <a:noFill/>
          </a:ln>
        </p:spPr>
      </p:sp>
      <p:sp>
        <p:nvSpPr>
          <p:cNvPr id="14" name="Google Shape;14;p21"/>
          <p:cNvSpPr/>
          <p:nvPr/>
        </p:nvSpPr>
        <p:spPr>
          <a:xfrm>
            <a:off x="5999560" y="333954"/>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15" name="Google Shape;15;p21"/>
          <p:cNvGrpSpPr/>
          <p:nvPr/>
        </p:nvGrpSpPr>
        <p:grpSpPr>
          <a:xfrm rot="5400000">
            <a:off x="8126717" y="4125632"/>
            <a:ext cx="621179" cy="620372"/>
            <a:chOff x="10462655" y="1408306"/>
            <a:chExt cx="828239" cy="827162"/>
          </a:xfrm>
        </p:grpSpPr>
        <p:sp>
          <p:nvSpPr>
            <p:cNvPr id="16" name="Google Shape;16;p21"/>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7" name="Google Shape;17;p21"/>
            <p:cNvSpPr/>
            <p:nvPr/>
          </p:nvSpPr>
          <p:spPr>
            <a:xfrm rot="-8100000">
              <a:off x="10614089" y="1424612"/>
              <a:ext cx="269832" cy="540088"/>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18" name="Google Shape;18;p21"/>
          <p:cNvSpPr txBox="1"/>
          <p:nvPr>
            <p:ph idx="1" type="body"/>
          </p:nvPr>
        </p:nvSpPr>
        <p:spPr>
          <a:xfrm>
            <a:off x="5999560" y="2676525"/>
            <a:ext cx="2674200" cy="1299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sz="1500"/>
            </a:lvl1pPr>
            <a:lvl2pPr indent="-228600" lvl="1" marL="914400" algn="l">
              <a:lnSpc>
                <a:spcPct val="110000"/>
              </a:lnSpc>
              <a:spcBef>
                <a:spcPts val="600"/>
              </a:spcBef>
              <a:spcAft>
                <a:spcPts val="0"/>
              </a:spcAft>
              <a:buClr>
                <a:schemeClr val="lt1"/>
              </a:buClr>
              <a:buSzPts val="1500"/>
              <a:buNone/>
              <a:defRPr sz="1500"/>
            </a:lvl2pPr>
            <a:lvl3pPr indent="-228600" lvl="2" marL="1371600" algn="l">
              <a:lnSpc>
                <a:spcPct val="110000"/>
              </a:lnSpc>
              <a:spcBef>
                <a:spcPts val="600"/>
              </a:spcBef>
              <a:spcAft>
                <a:spcPts val="0"/>
              </a:spcAft>
              <a:buClr>
                <a:schemeClr val="lt1"/>
              </a:buClr>
              <a:buSzPts val="1500"/>
              <a:buNone/>
              <a:defRPr sz="1500"/>
            </a:lvl3pPr>
            <a:lvl4pPr indent="-228600" lvl="3" marL="1828800" algn="l">
              <a:lnSpc>
                <a:spcPct val="110000"/>
              </a:lnSpc>
              <a:spcBef>
                <a:spcPts val="600"/>
              </a:spcBef>
              <a:spcAft>
                <a:spcPts val="0"/>
              </a:spcAft>
              <a:buClr>
                <a:schemeClr val="lt1"/>
              </a:buClr>
              <a:buSzPts val="1500"/>
              <a:buNone/>
              <a:defRPr sz="1500"/>
            </a:lvl4pPr>
            <a:lvl5pPr indent="-228600" lvl="4" marL="2286000" algn="l">
              <a:lnSpc>
                <a:spcPct val="110000"/>
              </a:lnSpc>
              <a:spcBef>
                <a:spcPts val="600"/>
              </a:spcBef>
              <a:spcAft>
                <a:spcPts val="0"/>
              </a:spcAft>
              <a:buClr>
                <a:schemeClr val="lt1"/>
              </a:buClr>
              <a:buSzPts val="1500"/>
              <a:buNone/>
              <a:defRPr sz="15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Equipe">
  <p:cSld name="8_Equipe">
    <p:spTree>
      <p:nvGrpSpPr>
        <p:cNvPr id="105" name="Shape 105"/>
        <p:cNvGrpSpPr/>
        <p:nvPr/>
      </p:nvGrpSpPr>
      <p:grpSpPr>
        <a:xfrm>
          <a:off x="0" y="0"/>
          <a:ext cx="0" cy="0"/>
          <a:chOff x="0" y="0"/>
          <a:chExt cx="0" cy="0"/>
        </a:xfrm>
      </p:grpSpPr>
      <p:sp>
        <p:nvSpPr>
          <p:cNvPr id="106" name="Google Shape;106;p33"/>
          <p:cNvSpPr/>
          <p:nvPr/>
        </p:nvSpPr>
        <p:spPr>
          <a:xfrm>
            <a:off x="0" y="4330297"/>
            <a:ext cx="9144000" cy="813300"/>
          </a:xfrm>
          <a:prstGeom prst="rect">
            <a:avLst/>
          </a:prstGeom>
          <a:gradFill>
            <a:gsLst>
              <a:gs pos="0">
                <a:srgbClr val="1B192E">
                  <a:alpha val="0"/>
                </a:srgbClr>
              </a:gs>
              <a:gs pos="40000">
                <a:srgbClr val="1B192E">
                  <a:alpha val="0"/>
                </a:srgbClr>
              </a:gs>
              <a:gs pos="100000">
                <a:srgbClr val="1B192E">
                  <a:alpha val="6000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07" name="Google Shape;107;p33"/>
          <p:cNvSpPr/>
          <p:nvPr/>
        </p:nvSpPr>
        <p:spPr>
          <a:xfrm>
            <a:off x="7716581" y="571957"/>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08" name="Google Shape;108;p33"/>
          <p:cNvSpPr txBox="1"/>
          <p:nvPr>
            <p:ph type="ctrTitle"/>
          </p:nvPr>
        </p:nvSpPr>
        <p:spPr>
          <a:xfrm>
            <a:off x="411480" y="411480"/>
            <a:ext cx="6211500" cy="939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109" name="Google Shape;109;p33"/>
          <p:cNvGrpSpPr/>
          <p:nvPr/>
        </p:nvGrpSpPr>
        <p:grpSpPr>
          <a:xfrm>
            <a:off x="1321258" y="3220851"/>
            <a:ext cx="1562844" cy="1562844"/>
            <a:chOff x="4840714" y="3556951"/>
            <a:chExt cx="2083792" cy="2083792"/>
          </a:xfrm>
        </p:grpSpPr>
        <p:sp>
          <p:nvSpPr>
            <p:cNvPr id="110" name="Google Shape;110;p33"/>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11" name="Google Shape;111;p33"/>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12" name="Google Shape;112;p33"/>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13" name="Google Shape;113;p33"/>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114" name="Google Shape;114;p33"/>
          <p:cNvSpPr/>
          <p:nvPr>
            <p:ph idx="2" type="pic"/>
          </p:nvPr>
        </p:nvSpPr>
        <p:spPr>
          <a:xfrm>
            <a:off x="809244" y="1493043"/>
            <a:ext cx="1268700" cy="1076700"/>
          </a:xfrm>
          <a:prstGeom prst="rect">
            <a:avLst/>
          </a:prstGeom>
          <a:solidFill>
            <a:schemeClr val="accent5"/>
          </a:solidFill>
          <a:ln>
            <a:noFill/>
          </a:ln>
        </p:spPr>
      </p:sp>
      <p:sp>
        <p:nvSpPr>
          <p:cNvPr id="115" name="Google Shape;115;p33"/>
          <p:cNvSpPr/>
          <p:nvPr>
            <p:ph idx="3" type="pic"/>
          </p:nvPr>
        </p:nvSpPr>
        <p:spPr>
          <a:xfrm>
            <a:off x="2878788" y="1493043"/>
            <a:ext cx="1268700" cy="1076700"/>
          </a:xfrm>
          <a:prstGeom prst="rect">
            <a:avLst/>
          </a:prstGeom>
          <a:solidFill>
            <a:schemeClr val="accent5"/>
          </a:solidFill>
          <a:ln>
            <a:noFill/>
          </a:ln>
        </p:spPr>
      </p:sp>
      <p:sp>
        <p:nvSpPr>
          <p:cNvPr id="116" name="Google Shape;116;p33"/>
          <p:cNvSpPr/>
          <p:nvPr>
            <p:ph idx="4" type="pic"/>
          </p:nvPr>
        </p:nvSpPr>
        <p:spPr>
          <a:xfrm>
            <a:off x="4996482" y="1495044"/>
            <a:ext cx="1268700" cy="1076700"/>
          </a:xfrm>
          <a:prstGeom prst="rect">
            <a:avLst/>
          </a:prstGeom>
          <a:solidFill>
            <a:schemeClr val="accent5"/>
          </a:solidFill>
          <a:ln>
            <a:noFill/>
          </a:ln>
        </p:spPr>
      </p:sp>
      <p:sp>
        <p:nvSpPr>
          <p:cNvPr id="117" name="Google Shape;117;p33"/>
          <p:cNvSpPr/>
          <p:nvPr>
            <p:ph idx="5" type="pic"/>
          </p:nvPr>
        </p:nvSpPr>
        <p:spPr>
          <a:xfrm>
            <a:off x="7114176" y="1493043"/>
            <a:ext cx="1268700" cy="1076700"/>
          </a:xfrm>
          <a:prstGeom prst="rect">
            <a:avLst/>
          </a:prstGeom>
          <a:solidFill>
            <a:schemeClr val="accent5"/>
          </a:solidFill>
          <a:ln>
            <a:noFill/>
          </a:ln>
        </p:spPr>
      </p:sp>
      <p:sp>
        <p:nvSpPr>
          <p:cNvPr id="118" name="Google Shape;118;p33"/>
          <p:cNvSpPr txBox="1"/>
          <p:nvPr>
            <p:ph idx="1" type="body"/>
          </p:nvPr>
        </p:nvSpPr>
        <p:spPr>
          <a:xfrm>
            <a:off x="809625"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19" name="Google Shape;119;p33"/>
          <p:cNvSpPr txBox="1"/>
          <p:nvPr>
            <p:ph idx="6" type="body"/>
          </p:nvPr>
        </p:nvSpPr>
        <p:spPr>
          <a:xfrm>
            <a:off x="809050"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0" name="Google Shape;120;p33"/>
          <p:cNvSpPr txBox="1"/>
          <p:nvPr>
            <p:ph idx="7" type="body"/>
          </p:nvPr>
        </p:nvSpPr>
        <p:spPr>
          <a:xfrm>
            <a:off x="2879363"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1" name="Google Shape;121;p33"/>
          <p:cNvSpPr txBox="1"/>
          <p:nvPr>
            <p:ph idx="8" type="body"/>
          </p:nvPr>
        </p:nvSpPr>
        <p:spPr>
          <a:xfrm>
            <a:off x="2878788"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2" name="Google Shape;122;p33"/>
          <p:cNvSpPr txBox="1"/>
          <p:nvPr>
            <p:ph idx="9" type="body"/>
          </p:nvPr>
        </p:nvSpPr>
        <p:spPr>
          <a:xfrm>
            <a:off x="4997057"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3" name="Google Shape;123;p33"/>
          <p:cNvSpPr txBox="1"/>
          <p:nvPr>
            <p:ph idx="13" type="body"/>
          </p:nvPr>
        </p:nvSpPr>
        <p:spPr>
          <a:xfrm>
            <a:off x="4996482"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4" name="Google Shape;124;p33"/>
          <p:cNvSpPr txBox="1"/>
          <p:nvPr>
            <p:ph idx="14" type="body"/>
          </p:nvPr>
        </p:nvSpPr>
        <p:spPr>
          <a:xfrm>
            <a:off x="7074834" y="2840466"/>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5" name="Google Shape;125;p33"/>
          <p:cNvSpPr txBox="1"/>
          <p:nvPr>
            <p:ph idx="15" type="body"/>
          </p:nvPr>
        </p:nvSpPr>
        <p:spPr>
          <a:xfrm>
            <a:off x="7074259" y="3179109"/>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26" name="Google Shape;126;p33"/>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33"/>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33"/>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luna do conteúdo 3">
  <p:cSld name="11_Coluna do conteúdo 3">
    <p:spTree>
      <p:nvGrpSpPr>
        <p:cNvPr id="129" name="Shape 129"/>
        <p:cNvGrpSpPr/>
        <p:nvPr/>
      </p:nvGrpSpPr>
      <p:grpSpPr>
        <a:xfrm>
          <a:off x="0" y="0"/>
          <a:ext cx="0" cy="0"/>
          <a:chOff x="0" y="0"/>
          <a:chExt cx="0" cy="0"/>
        </a:xfrm>
      </p:grpSpPr>
      <p:grpSp>
        <p:nvGrpSpPr>
          <p:cNvPr id="130" name="Google Shape;130;p34"/>
          <p:cNvGrpSpPr/>
          <p:nvPr/>
        </p:nvGrpSpPr>
        <p:grpSpPr>
          <a:xfrm>
            <a:off x="74283" y="3777366"/>
            <a:ext cx="1562844" cy="1562844"/>
            <a:chOff x="4840714" y="3556951"/>
            <a:chExt cx="2083792" cy="2083792"/>
          </a:xfrm>
        </p:grpSpPr>
        <p:sp>
          <p:nvSpPr>
            <p:cNvPr id="131" name="Google Shape;131;p34"/>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2" name="Google Shape;132;p34"/>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3" name="Google Shape;133;p34"/>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4" name="Google Shape;134;p34"/>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135" name="Google Shape;135;p34"/>
          <p:cNvSpPr/>
          <p:nvPr/>
        </p:nvSpPr>
        <p:spPr>
          <a:xfrm rot="2700000">
            <a:off x="8126490" y="128359"/>
            <a:ext cx="809496" cy="946621"/>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6" name="Google Shape;136;p34"/>
          <p:cNvSpPr/>
          <p:nvPr/>
        </p:nvSpPr>
        <p:spPr>
          <a:xfrm rot="8100000">
            <a:off x="8136889" y="388886"/>
            <a:ext cx="405172" cy="809920"/>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7" name="Google Shape;137;p34"/>
          <p:cNvSpPr/>
          <p:nvPr/>
        </p:nvSpPr>
        <p:spPr>
          <a:xfrm>
            <a:off x="1350602" y="185464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38" name="Google Shape;138;p34"/>
          <p:cNvSpPr txBox="1"/>
          <p:nvPr>
            <p:ph type="title"/>
          </p:nvPr>
        </p:nvSpPr>
        <p:spPr>
          <a:xfrm>
            <a:off x="413146" y="411956"/>
            <a:ext cx="83232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34"/>
          <p:cNvSpPr txBox="1"/>
          <p:nvPr>
            <p:ph idx="1" type="body"/>
          </p:nvPr>
        </p:nvSpPr>
        <p:spPr>
          <a:xfrm>
            <a:off x="413148" y="1298531"/>
            <a:ext cx="26730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latin typeface="Gill Sans"/>
                <a:ea typeface="Gill Sans"/>
                <a:cs typeface="Gill Sans"/>
                <a:sym typeface="Gill Sans"/>
              </a:defRPr>
            </a:lvl1pPr>
            <a:lvl2pPr indent="-228600" lvl="1" marL="914400" algn="l">
              <a:lnSpc>
                <a:spcPct val="110000"/>
              </a:lnSpc>
              <a:spcBef>
                <a:spcPts val="600"/>
              </a:spcBef>
              <a:spcAft>
                <a:spcPts val="0"/>
              </a:spcAft>
              <a:buClr>
                <a:schemeClr val="lt1"/>
              </a:buClr>
              <a:buSzPts val="1500"/>
              <a:buNone/>
              <a:defRPr b="1" sz="1500"/>
            </a:lvl2pPr>
            <a:lvl3pPr indent="-228600" lvl="2" marL="1371600" algn="l">
              <a:lnSpc>
                <a:spcPct val="110000"/>
              </a:lnSpc>
              <a:spcBef>
                <a:spcPts val="600"/>
              </a:spcBef>
              <a:spcAft>
                <a:spcPts val="0"/>
              </a:spcAft>
              <a:buClr>
                <a:schemeClr val="lt1"/>
              </a:buClr>
              <a:buSzPts val="1400"/>
              <a:buNone/>
              <a:defRPr b="1" sz="1400"/>
            </a:lvl3pPr>
            <a:lvl4pPr indent="-228600" lvl="3" marL="1828800" algn="l">
              <a:lnSpc>
                <a:spcPct val="110000"/>
              </a:lnSpc>
              <a:spcBef>
                <a:spcPts val="600"/>
              </a:spcBef>
              <a:spcAft>
                <a:spcPts val="0"/>
              </a:spcAft>
              <a:buClr>
                <a:schemeClr val="lt1"/>
              </a:buClr>
              <a:buSzPts val="1200"/>
              <a:buNone/>
              <a:defRPr b="1" sz="1200"/>
            </a:lvl4pPr>
            <a:lvl5pPr indent="-228600" lvl="4" marL="2286000" algn="l">
              <a:lnSpc>
                <a:spcPct val="110000"/>
              </a:lnSpc>
              <a:spcBef>
                <a:spcPts val="600"/>
              </a:spcBef>
              <a:spcAft>
                <a:spcPts val="0"/>
              </a:spcAft>
              <a:buClr>
                <a:schemeClr val="lt1"/>
              </a:buClr>
              <a:buSzPts val="1200"/>
              <a:buNone/>
              <a:defRPr b="1" sz="1200"/>
            </a:lvl5pPr>
            <a:lvl6pPr indent="-228600" lvl="5" marL="2743200" algn="l">
              <a:lnSpc>
                <a:spcPct val="90000"/>
              </a:lnSpc>
              <a:spcBef>
                <a:spcPts val="6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140" name="Google Shape;140;p34"/>
          <p:cNvSpPr txBox="1"/>
          <p:nvPr>
            <p:ph idx="2" type="body"/>
          </p:nvPr>
        </p:nvSpPr>
        <p:spPr>
          <a:xfrm>
            <a:off x="419607" y="1824228"/>
            <a:ext cx="2673000" cy="263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sz="1400"/>
            </a:lvl1pPr>
            <a:lvl2pPr indent="-317500" lvl="1" marL="914400" algn="l">
              <a:lnSpc>
                <a:spcPct val="110000"/>
              </a:lnSpc>
              <a:spcBef>
                <a:spcPts val="600"/>
              </a:spcBef>
              <a:spcAft>
                <a:spcPts val="0"/>
              </a:spcAft>
              <a:buClr>
                <a:schemeClr val="lt1"/>
              </a:buClr>
              <a:buSzPts val="1400"/>
              <a:buChar char="•"/>
              <a:defRPr sz="1400"/>
            </a:lvl2pPr>
            <a:lvl3pPr indent="-317500" lvl="2" marL="1371600" algn="l">
              <a:lnSpc>
                <a:spcPct val="110000"/>
              </a:lnSpc>
              <a:spcBef>
                <a:spcPts val="600"/>
              </a:spcBef>
              <a:spcAft>
                <a:spcPts val="0"/>
              </a:spcAft>
              <a:buClr>
                <a:schemeClr val="lt1"/>
              </a:buClr>
              <a:buSzPts val="1400"/>
              <a:buChar char="•"/>
              <a:defRPr sz="1400"/>
            </a:lvl3pPr>
            <a:lvl4pPr indent="-317500" lvl="3" marL="1828800" algn="l">
              <a:lnSpc>
                <a:spcPct val="110000"/>
              </a:lnSpc>
              <a:spcBef>
                <a:spcPts val="600"/>
              </a:spcBef>
              <a:spcAft>
                <a:spcPts val="0"/>
              </a:spcAft>
              <a:buClr>
                <a:schemeClr val="lt1"/>
              </a:buClr>
              <a:buSzPts val="1400"/>
              <a:buChar char="•"/>
              <a:defRPr sz="1400"/>
            </a:lvl4pPr>
            <a:lvl5pPr indent="-317500" lvl="4" marL="2286000" algn="l">
              <a:lnSpc>
                <a:spcPct val="110000"/>
              </a:lnSpc>
              <a:spcBef>
                <a:spcPts val="600"/>
              </a:spcBef>
              <a:spcAft>
                <a:spcPts val="0"/>
              </a:spcAft>
              <a:buClr>
                <a:schemeClr val="lt1"/>
              </a:buClr>
              <a:buSzPts val="1400"/>
              <a:buChar char="•"/>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1" name="Google Shape;141;p34"/>
          <p:cNvSpPr txBox="1"/>
          <p:nvPr>
            <p:ph idx="3" type="body"/>
          </p:nvPr>
        </p:nvSpPr>
        <p:spPr>
          <a:xfrm>
            <a:off x="3256180" y="1298531"/>
            <a:ext cx="26745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2" name="Google Shape;142;p34"/>
          <p:cNvSpPr txBox="1"/>
          <p:nvPr>
            <p:ph idx="4" type="body"/>
          </p:nvPr>
        </p:nvSpPr>
        <p:spPr>
          <a:xfrm>
            <a:off x="3256180" y="1820528"/>
            <a:ext cx="2631600" cy="2636700"/>
          </a:xfrm>
          <a:prstGeom prst="rect">
            <a:avLst/>
          </a:prstGeom>
          <a:noFill/>
          <a:ln>
            <a:noFill/>
          </a:ln>
        </p:spPr>
        <p:txBody>
          <a:bodyPr anchorCtr="0" anchor="t" bIns="0" lIns="0" spcFirstLastPara="1" rIns="0" wrap="square" tIns="0">
            <a:noAutofit/>
          </a:bodyPr>
          <a:lstStyle>
            <a:lvl1pPr indent="-311150" lvl="0" marL="457200" algn="l">
              <a:lnSpc>
                <a:spcPct val="110000"/>
              </a:lnSpc>
              <a:spcBef>
                <a:spcPts val="800"/>
              </a:spcBef>
              <a:spcAft>
                <a:spcPts val="0"/>
              </a:spcAft>
              <a:buClr>
                <a:schemeClr val="lt1"/>
              </a:buClr>
              <a:buSzPts val="1300"/>
              <a:buChar char="•"/>
              <a:defRPr sz="1300"/>
            </a:lvl1pPr>
            <a:lvl2pPr indent="-311150" lvl="1" marL="914400" algn="l">
              <a:lnSpc>
                <a:spcPct val="110000"/>
              </a:lnSpc>
              <a:spcBef>
                <a:spcPts val="600"/>
              </a:spcBef>
              <a:spcAft>
                <a:spcPts val="0"/>
              </a:spcAft>
              <a:buClr>
                <a:schemeClr val="lt1"/>
              </a:buClr>
              <a:buSzPts val="1300"/>
              <a:buChar char="•"/>
              <a:defRPr sz="1300"/>
            </a:lvl2pPr>
            <a:lvl3pPr indent="-311150" lvl="2" marL="1371600" algn="l">
              <a:lnSpc>
                <a:spcPct val="110000"/>
              </a:lnSpc>
              <a:spcBef>
                <a:spcPts val="600"/>
              </a:spcBef>
              <a:spcAft>
                <a:spcPts val="0"/>
              </a:spcAft>
              <a:buClr>
                <a:schemeClr val="lt1"/>
              </a:buClr>
              <a:buSzPts val="1300"/>
              <a:buChar char="•"/>
              <a:defRPr sz="1300"/>
            </a:lvl3pPr>
            <a:lvl4pPr indent="-311150" lvl="3" marL="1828800" algn="l">
              <a:lnSpc>
                <a:spcPct val="110000"/>
              </a:lnSpc>
              <a:spcBef>
                <a:spcPts val="600"/>
              </a:spcBef>
              <a:spcAft>
                <a:spcPts val="0"/>
              </a:spcAft>
              <a:buClr>
                <a:schemeClr val="lt1"/>
              </a:buClr>
              <a:buSzPts val="1300"/>
              <a:buChar char="•"/>
              <a:defRPr sz="1300"/>
            </a:lvl4pPr>
            <a:lvl5pPr indent="-311150" lvl="4" marL="2286000" algn="l">
              <a:lnSpc>
                <a:spcPct val="110000"/>
              </a:lnSpc>
              <a:spcBef>
                <a:spcPts val="600"/>
              </a:spcBef>
              <a:spcAft>
                <a:spcPts val="0"/>
              </a:spcAft>
              <a:buClr>
                <a:schemeClr val="lt1"/>
              </a:buClr>
              <a:buSzPts val="1300"/>
              <a:buChar char="•"/>
              <a:defRPr sz="13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3" name="Google Shape;143;p34"/>
          <p:cNvSpPr txBox="1"/>
          <p:nvPr>
            <p:ph idx="5" type="body"/>
          </p:nvPr>
        </p:nvSpPr>
        <p:spPr>
          <a:xfrm>
            <a:off x="6104744" y="1298531"/>
            <a:ext cx="26745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4" name="Google Shape;144;p34"/>
          <p:cNvSpPr txBox="1"/>
          <p:nvPr>
            <p:ph idx="6" type="body"/>
          </p:nvPr>
        </p:nvSpPr>
        <p:spPr>
          <a:xfrm>
            <a:off x="6104744" y="1820528"/>
            <a:ext cx="2631600" cy="2636700"/>
          </a:xfrm>
          <a:prstGeom prst="rect">
            <a:avLst/>
          </a:prstGeom>
          <a:noFill/>
          <a:ln>
            <a:noFill/>
          </a:ln>
        </p:spPr>
        <p:txBody>
          <a:bodyPr anchorCtr="0" anchor="t" bIns="0" lIns="0" spcFirstLastPara="1" rIns="0" wrap="square" tIns="0">
            <a:noAutofit/>
          </a:bodyPr>
          <a:lstStyle>
            <a:lvl1pPr indent="-311150" lvl="0" marL="457200" algn="l">
              <a:lnSpc>
                <a:spcPct val="110000"/>
              </a:lnSpc>
              <a:spcBef>
                <a:spcPts val="800"/>
              </a:spcBef>
              <a:spcAft>
                <a:spcPts val="0"/>
              </a:spcAft>
              <a:buClr>
                <a:schemeClr val="lt1"/>
              </a:buClr>
              <a:buSzPts val="1300"/>
              <a:buChar char="•"/>
              <a:defRPr sz="1300"/>
            </a:lvl1pPr>
            <a:lvl2pPr indent="-311150" lvl="1" marL="914400" algn="l">
              <a:lnSpc>
                <a:spcPct val="110000"/>
              </a:lnSpc>
              <a:spcBef>
                <a:spcPts val="600"/>
              </a:spcBef>
              <a:spcAft>
                <a:spcPts val="0"/>
              </a:spcAft>
              <a:buClr>
                <a:schemeClr val="lt1"/>
              </a:buClr>
              <a:buSzPts val="1300"/>
              <a:buChar char="•"/>
              <a:defRPr sz="1300"/>
            </a:lvl2pPr>
            <a:lvl3pPr indent="-311150" lvl="2" marL="1371600" algn="l">
              <a:lnSpc>
                <a:spcPct val="110000"/>
              </a:lnSpc>
              <a:spcBef>
                <a:spcPts val="600"/>
              </a:spcBef>
              <a:spcAft>
                <a:spcPts val="0"/>
              </a:spcAft>
              <a:buClr>
                <a:schemeClr val="lt1"/>
              </a:buClr>
              <a:buSzPts val="1300"/>
              <a:buChar char="•"/>
              <a:defRPr sz="1300"/>
            </a:lvl3pPr>
            <a:lvl4pPr indent="-311150" lvl="3" marL="1828800" algn="l">
              <a:lnSpc>
                <a:spcPct val="110000"/>
              </a:lnSpc>
              <a:spcBef>
                <a:spcPts val="600"/>
              </a:spcBef>
              <a:spcAft>
                <a:spcPts val="0"/>
              </a:spcAft>
              <a:buClr>
                <a:schemeClr val="lt1"/>
              </a:buClr>
              <a:buSzPts val="1300"/>
              <a:buChar char="•"/>
              <a:defRPr sz="1300"/>
            </a:lvl4pPr>
            <a:lvl5pPr indent="-311150" lvl="4" marL="2286000" algn="l">
              <a:lnSpc>
                <a:spcPct val="110000"/>
              </a:lnSpc>
              <a:spcBef>
                <a:spcPts val="600"/>
              </a:spcBef>
              <a:spcAft>
                <a:spcPts val="0"/>
              </a:spcAft>
              <a:buClr>
                <a:schemeClr val="lt1"/>
              </a:buClr>
              <a:buSzPts val="1300"/>
              <a:buChar char="•"/>
              <a:defRPr sz="13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5" name="Google Shape;145;p34"/>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34"/>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4"/>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Resumo">
  <p:cSld name="12_Resumo">
    <p:spTree>
      <p:nvGrpSpPr>
        <p:cNvPr id="148" name="Shape 148"/>
        <p:cNvGrpSpPr/>
        <p:nvPr/>
      </p:nvGrpSpPr>
      <p:grpSpPr>
        <a:xfrm>
          <a:off x="0" y="0"/>
          <a:ext cx="0" cy="0"/>
          <a:chOff x="0" y="0"/>
          <a:chExt cx="0" cy="0"/>
        </a:xfrm>
      </p:grpSpPr>
      <p:sp>
        <p:nvSpPr>
          <p:cNvPr id="149" name="Google Shape;149;p35"/>
          <p:cNvSpPr txBox="1"/>
          <p:nvPr>
            <p:ph type="title"/>
          </p:nvPr>
        </p:nvSpPr>
        <p:spPr>
          <a:xfrm>
            <a:off x="413147" y="3381375"/>
            <a:ext cx="3375300" cy="1172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35"/>
          <p:cNvSpPr/>
          <p:nvPr>
            <p:ph idx="2" type="pic"/>
          </p:nvPr>
        </p:nvSpPr>
        <p:spPr>
          <a:xfrm>
            <a:off x="0" y="0"/>
            <a:ext cx="9144000" cy="2832300"/>
          </a:xfrm>
          <a:prstGeom prst="rect">
            <a:avLst/>
          </a:prstGeom>
          <a:solidFill>
            <a:schemeClr val="accent5"/>
          </a:solidFill>
          <a:ln>
            <a:noFill/>
          </a:ln>
        </p:spPr>
      </p:sp>
      <p:sp>
        <p:nvSpPr>
          <p:cNvPr id="151" name="Google Shape;151;p35"/>
          <p:cNvSpPr txBox="1"/>
          <p:nvPr>
            <p:ph idx="1" type="body"/>
          </p:nvPr>
        </p:nvSpPr>
        <p:spPr>
          <a:xfrm>
            <a:off x="3946808" y="3381375"/>
            <a:ext cx="4666200" cy="1172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sz="1500"/>
            </a:lvl1pPr>
            <a:lvl2pPr indent="-228600" lvl="1" marL="914400" algn="l">
              <a:lnSpc>
                <a:spcPct val="110000"/>
              </a:lnSpc>
              <a:spcBef>
                <a:spcPts val="600"/>
              </a:spcBef>
              <a:spcAft>
                <a:spcPts val="0"/>
              </a:spcAft>
              <a:buClr>
                <a:schemeClr val="lt1"/>
              </a:buClr>
              <a:buSzPts val="1400"/>
              <a:buNone/>
              <a:defRPr sz="1400"/>
            </a:lvl2pPr>
            <a:lvl3pPr indent="-228600" lvl="2" marL="1371600" algn="l">
              <a:lnSpc>
                <a:spcPct val="110000"/>
              </a:lnSpc>
              <a:spcBef>
                <a:spcPts val="600"/>
              </a:spcBef>
              <a:spcAft>
                <a:spcPts val="0"/>
              </a:spcAft>
              <a:buClr>
                <a:schemeClr val="lt1"/>
              </a:buClr>
              <a:buSzPts val="1400"/>
              <a:buNone/>
              <a:defRPr sz="1400"/>
            </a:lvl3pPr>
            <a:lvl4pPr indent="-228600" lvl="3" marL="1828800" algn="l">
              <a:lnSpc>
                <a:spcPct val="110000"/>
              </a:lnSpc>
              <a:spcBef>
                <a:spcPts val="600"/>
              </a:spcBef>
              <a:spcAft>
                <a:spcPts val="0"/>
              </a:spcAft>
              <a:buClr>
                <a:schemeClr val="lt1"/>
              </a:buClr>
              <a:buSzPts val="1400"/>
              <a:buNone/>
              <a:defRPr sz="1400"/>
            </a:lvl4pPr>
            <a:lvl5pPr indent="-228600" lvl="4" marL="2286000" algn="l">
              <a:lnSpc>
                <a:spcPct val="110000"/>
              </a:lnSpc>
              <a:spcBef>
                <a:spcPts val="600"/>
              </a:spcBef>
              <a:spcAft>
                <a:spcPts val="0"/>
              </a:spcAft>
              <a:buClr>
                <a:schemeClr val="lt1"/>
              </a:buClr>
              <a:buSzPts val="1400"/>
              <a:buNone/>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2" name="Google Shape;152;p35"/>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35"/>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35"/>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155" name="Google Shape;155;p35"/>
          <p:cNvSpPr/>
          <p:nvPr/>
        </p:nvSpPr>
        <p:spPr>
          <a:xfrm>
            <a:off x="919330" y="2889169"/>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56" name="Shape 156"/>
        <p:cNvGrpSpPr/>
        <p:nvPr/>
      </p:nvGrpSpPr>
      <p:grpSpPr>
        <a:xfrm>
          <a:off x="0" y="0"/>
          <a:ext cx="0" cy="0"/>
          <a:chOff x="0" y="0"/>
          <a:chExt cx="0" cy="0"/>
        </a:xfrm>
      </p:grpSpPr>
      <p:sp>
        <p:nvSpPr>
          <p:cNvPr id="157" name="Google Shape;157;p36"/>
          <p:cNvSpPr txBox="1"/>
          <p:nvPr>
            <p:ph type="ctrTitle"/>
          </p:nvPr>
        </p:nvSpPr>
        <p:spPr>
          <a:xfrm>
            <a:off x="2519362" y="292380"/>
            <a:ext cx="6211500" cy="2216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Play"/>
              <a:buNone/>
              <a:defRPr sz="4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36"/>
          <p:cNvSpPr txBox="1"/>
          <p:nvPr>
            <p:ph idx="1" type="subTitle"/>
          </p:nvPr>
        </p:nvSpPr>
        <p:spPr>
          <a:xfrm>
            <a:off x="2519362" y="2652713"/>
            <a:ext cx="6211500" cy="19170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800"/>
              <a:buNone/>
              <a:defRPr sz="1800">
                <a:solidFill>
                  <a:schemeClr val="lt1"/>
                </a:solidFill>
              </a:defRPr>
            </a:lvl1pPr>
            <a:lvl2pPr lvl="1" algn="ctr">
              <a:lnSpc>
                <a:spcPct val="110000"/>
              </a:lnSpc>
              <a:spcBef>
                <a:spcPts val="600"/>
              </a:spcBef>
              <a:spcAft>
                <a:spcPts val="0"/>
              </a:spcAft>
              <a:buClr>
                <a:schemeClr val="lt1"/>
              </a:buClr>
              <a:buSzPts val="1500"/>
              <a:buNone/>
              <a:defRPr sz="1500"/>
            </a:lvl2pPr>
            <a:lvl3pPr lvl="2" algn="ctr">
              <a:lnSpc>
                <a:spcPct val="110000"/>
              </a:lnSpc>
              <a:spcBef>
                <a:spcPts val="600"/>
              </a:spcBef>
              <a:spcAft>
                <a:spcPts val="0"/>
              </a:spcAft>
              <a:buClr>
                <a:schemeClr val="lt1"/>
              </a:buClr>
              <a:buSzPts val="1400"/>
              <a:buNone/>
              <a:defRPr sz="1400"/>
            </a:lvl3pPr>
            <a:lvl4pPr lvl="3" algn="ctr">
              <a:lnSpc>
                <a:spcPct val="110000"/>
              </a:lnSpc>
              <a:spcBef>
                <a:spcPts val="600"/>
              </a:spcBef>
              <a:spcAft>
                <a:spcPts val="0"/>
              </a:spcAft>
              <a:buClr>
                <a:schemeClr val="lt1"/>
              </a:buClr>
              <a:buSzPts val="1200"/>
              <a:buNone/>
              <a:defRPr sz="1200"/>
            </a:lvl4pPr>
            <a:lvl5pPr lvl="4" algn="ctr">
              <a:lnSpc>
                <a:spcPct val="110000"/>
              </a:lnSpc>
              <a:spcBef>
                <a:spcPts val="600"/>
              </a:spcBef>
              <a:spcAft>
                <a:spcPts val="0"/>
              </a:spcAft>
              <a:buClr>
                <a:schemeClr val="lt1"/>
              </a:buClr>
              <a:buSzPts val="1200"/>
              <a:buNone/>
              <a:defRPr sz="1200"/>
            </a:lvl5pPr>
            <a:lvl6pPr lvl="5" algn="ctr">
              <a:lnSpc>
                <a:spcPct val="90000"/>
              </a:lnSpc>
              <a:spcBef>
                <a:spcPts val="6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159" name="Google Shape;159;p36"/>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36"/>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36"/>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162" name="Google Shape;162;p36"/>
          <p:cNvSpPr/>
          <p:nvPr/>
        </p:nvSpPr>
        <p:spPr>
          <a:xfrm rot="2700000">
            <a:off x="459616" y="361324"/>
            <a:ext cx="809496" cy="946621"/>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3" name="Google Shape;163;p36"/>
          <p:cNvSpPr/>
          <p:nvPr/>
        </p:nvSpPr>
        <p:spPr>
          <a:xfrm rot="8100000">
            <a:off x="470015" y="621851"/>
            <a:ext cx="405172" cy="809920"/>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4" name="Google Shape;164;p36"/>
          <p:cNvSpPr/>
          <p:nvPr/>
        </p:nvSpPr>
        <p:spPr>
          <a:xfrm>
            <a:off x="1350602" y="185464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165" name="Google Shape;165;p36"/>
          <p:cNvGrpSpPr/>
          <p:nvPr/>
        </p:nvGrpSpPr>
        <p:grpSpPr>
          <a:xfrm>
            <a:off x="968298" y="3224925"/>
            <a:ext cx="1562844" cy="1562844"/>
            <a:chOff x="4840714" y="3556951"/>
            <a:chExt cx="2083792" cy="2083792"/>
          </a:xfrm>
        </p:grpSpPr>
        <p:sp>
          <p:nvSpPr>
            <p:cNvPr id="166" name="Google Shape;166;p36"/>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7" name="Google Shape;167;p36"/>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8" name="Google Shape;168;p36"/>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69" name="Google Shape;169;p36"/>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type="twoObj">
  <p:cSld name="TWO_OBJECTS">
    <p:spTree>
      <p:nvGrpSpPr>
        <p:cNvPr id="170" name="Shape 170"/>
        <p:cNvGrpSpPr/>
        <p:nvPr/>
      </p:nvGrpSpPr>
      <p:grpSpPr>
        <a:xfrm>
          <a:off x="0" y="0"/>
          <a:ext cx="0" cy="0"/>
          <a:chOff x="0" y="0"/>
          <a:chExt cx="0" cy="0"/>
        </a:xfrm>
      </p:grpSpPr>
      <p:sp>
        <p:nvSpPr>
          <p:cNvPr id="171" name="Google Shape;171;p37"/>
          <p:cNvSpPr/>
          <p:nvPr/>
        </p:nvSpPr>
        <p:spPr>
          <a:xfrm>
            <a:off x="8302398" y="25003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172" name="Google Shape;172;p37"/>
          <p:cNvGrpSpPr/>
          <p:nvPr/>
        </p:nvGrpSpPr>
        <p:grpSpPr>
          <a:xfrm>
            <a:off x="175051" y="4038015"/>
            <a:ext cx="620372" cy="621178"/>
            <a:chOff x="2895768" y="1234488"/>
            <a:chExt cx="827163" cy="828237"/>
          </a:xfrm>
        </p:grpSpPr>
        <p:sp>
          <p:nvSpPr>
            <p:cNvPr id="173" name="Google Shape;173;p37"/>
            <p:cNvSpPr/>
            <p:nvPr/>
          </p:nvSpPr>
          <p:spPr>
            <a:xfrm rot="2700000">
              <a:off x="3040791" y="133263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74" name="Google Shape;174;p37"/>
            <p:cNvSpPr/>
            <p:nvPr/>
          </p:nvSpPr>
          <p:spPr>
            <a:xfrm rot="8100000">
              <a:off x="3047202" y="1506331"/>
              <a:ext cx="269832" cy="540088"/>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175" name="Google Shape;175;p37"/>
          <p:cNvSpPr txBox="1"/>
          <p:nvPr>
            <p:ph type="title"/>
          </p:nvPr>
        </p:nvSpPr>
        <p:spPr>
          <a:xfrm>
            <a:off x="413147" y="411956"/>
            <a:ext cx="8317800" cy="999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37"/>
          <p:cNvSpPr txBox="1"/>
          <p:nvPr>
            <p:ph idx="1" type="body"/>
          </p:nvPr>
        </p:nvSpPr>
        <p:spPr>
          <a:xfrm>
            <a:off x="413147" y="1572881"/>
            <a:ext cx="4076700" cy="299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7" name="Google Shape;177;p37"/>
          <p:cNvSpPr txBox="1"/>
          <p:nvPr>
            <p:ph idx="2" type="body"/>
          </p:nvPr>
        </p:nvSpPr>
        <p:spPr>
          <a:xfrm>
            <a:off x="4654154" y="1572881"/>
            <a:ext cx="4076700" cy="299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8" name="Google Shape;178;p37"/>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37"/>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 name="Google Shape;180;p37"/>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81" name="Shape 181"/>
        <p:cNvGrpSpPr/>
        <p:nvPr/>
      </p:nvGrpSpPr>
      <p:grpSpPr>
        <a:xfrm>
          <a:off x="0" y="0"/>
          <a:ext cx="0" cy="0"/>
          <a:chOff x="0" y="0"/>
          <a:chExt cx="0" cy="0"/>
        </a:xfrm>
      </p:grpSpPr>
      <p:sp>
        <p:nvSpPr>
          <p:cNvPr id="182" name="Google Shape;182;p38"/>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38"/>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p38"/>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85" name="Shape 185"/>
        <p:cNvGrpSpPr/>
        <p:nvPr/>
      </p:nvGrpSpPr>
      <p:grpSpPr>
        <a:xfrm>
          <a:off x="0" y="0"/>
          <a:ext cx="0" cy="0"/>
          <a:chOff x="0" y="0"/>
          <a:chExt cx="0" cy="0"/>
        </a:xfrm>
      </p:grpSpPr>
      <p:grpSp>
        <p:nvGrpSpPr>
          <p:cNvPr id="186" name="Google Shape;186;p39"/>
          <p:cNvGrpSpPr/>
          <p:nvPr/>
        </p:nvGrpSpPr>
        <p:grpSpPr>
          <a:xfrm>
            <a:off x="3564189" y="3617627"/>
            <a:ext cx="1243226" cy="1243226"/>
            <a:chOff x="2481038" y="2139593"/>
            <a:chExt cx="1657635" cy="1657635"/>
          </a:xfrm>
        </p:grpSpPr>
        <p:sp>
          <p:nvSpPr>
            <p:cNvPr id="187" name="Google Shape;187;p39"/>
            <p:cNvSpPr/>
            <p:nvPr/>
          </p:nvSpPr>
          <p:spPr>
            <a:xfrm rot="2700000">
              <a:off x="2769555" y="2336586"/>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88" name="Google Shape;188;p39"/>
            <p:cNvSpPr/>
            <p:nvPr/>
          </p:nvSpPr>
          <p:spPr>
            <a:xfrm rot="8100000">
              <a:off x="2784153" y="2683432"/>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189" name="Google Shape;189;p39"/>
          <p:cNvSpPr txBox="1"/>
          <p:nvPr>
            <p:ph type="title"/>
          </p:nvPr>
        </p:nvSpPr>
        <p:spPr>
          <a:xfrm>
            <a:off x="413147" y="411956"/>
            <a:ext cx="8317800" cy="73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39"/>
          <p:cNvSpPr txBox="1"/>
          <p:nvPr>
            <p:ph idx="1" type="body"/>
          </p:nvPr>
        </p:nvSpPr>
        <p:spPr>
          <a:xfrm>
            <a:off x="3221831" y="1312545"/>
            <a:ext cx="5508900" cy="3257100"/>
          </a:xfrm>
          <a:prstGeom prst="rect">
            <a:avLst/>
          </a:prstGeom>
          <a:noFill/>
          <a:ln>
            <a:noFill/>
          </a:ln>
        </p:spPr>
        <p:txBody>
          <a:bodyPr anchorCtr="0" anchor="t" bIns="0" lIns="0" spcFirstLastPara="1" rIns="0" wrap="square" tIns="0">
            <a:noAutofit/>
          </a:bodyPr>
          <a:lstStyle>
            <a:lvl1pPr indent="-304800" lvl="0" marL="457200" algn="l">
              <a:lnSpc>
                <a:spcPct val="110000"/>
              </a:lnSpc>
              <a:spcBef>
                <a:spcPts val="800"/>
              </a:spcBef>
              <a:spcAft>
                <a:spcPts val="0"/>
              </a:spcAft>
              <a:buClr>
                <a:schemeClr val="lt1"/>
              </a:buClr>
              <a:buSzPts val="1200"/>
              <a:buChar char="•"/>
              <a:defRPr sz="12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23850" lvl="5" marL="2743200" algn="l">
              <a:lnSpc>
                <a:spcPct val="90000"/>
              </a:lnSpc>
              <a:spcBef>
                <a:spcPts val="600"/>
              </a:spcBef>
              <a:spcAft>
                <a:spcPts val="0"/>
              </a:spcAft>
              <a:buClr>
                <a:schemeClr val="lt1"/>
              </a:buClr>
              <a:buSzPts val="1500"/>
              <a:buChar char="•"/>
              <a:defRPr sz="1500"/>
            </a:lvl6pPr>
            <a:lvl7pPr indent="-323850" lvl="6" marL="3200400" algn="l">
              <a:lnSpc>
                <a:spcPct val="90000"/>
              </a:lnSpc>
              <a:spcBef>
                <a:spcPts val="400"/>
              </a:spcBef>
              <a:spcAft>
                <a:spcPts val="0"/>
              </a:spcAft>
              <a:buClr>
                <a:schemeClr val="lt1"/>
              </a:buClr>
              <a:buSzPts val="1500"/>
              <a:buChar char="•"/>
              <a:defRPr sz="1500"/>
            </a:lvl7pPr>
            <a:lvl8pPr indent="-323850" lvl="7" marL="3657600" algn="l">
              <a:lnSpc>
                <a:spcPct val="90000"/>
              </a:lnSpc>
              <a:spcBef>
                <a:spcPts val="400"/>
              </a:spcBef>
              <a:spcAft>
                <a:spcPts val="0"/>
              </a:spcAft>
              <a:buClr>
                <a:schemeClr val="lt1"/>
              </a:buClr>
              <a:buSzPts val="1500"/>
              <a:buChar char="•"/>
              <a:defRPr sz="1500"/>
            </a:lvl8pPr>
            <a:lvl9pPr indent="-323850" lvl="8" marL="4114800" algn="l">
              <a:lnSpc>
                <a:spcPct val="90000"/>
              </a:lnSpc>
              <a:spcBef>
                <a:spcPts val="400"/>
              </a:spcBef>
              <a:spcAft>
                <a:spcPts val="0"/>
              </a:spcAft>
              <a:buClr>
                <a:schemeClr val="lt1"/>
              </a:buClr>
              <a:buSzPts val="1500"/>
              <a:buChar char="•"/>
              <a:defRPr sz="1500"/>
            </a:lvl9pPr>
          </a:lstStyle>
          <a:p/>
        </p:txBody>
      </p:sp>
      <p:sp>
        <p:nvSpPr>
          <p:cNvPr id="191" name="Google Shape;191;p39"/>
          <p:cNvSpPr txBox="1"/>
          <p:nvPr>
            <p:ph idx="2" type="body"/>
          </p:nvPr>
        </p:nvSpPr>
        <p:spPr>
          <a:xfrm>
            <a:off x="413147" y="1312545"/>
            <a:ext cx="2674200" cy="32571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200"/>
              <a:buNone/>
              <a:defRPr sz="1200"/>
            </a:lvl1pPr>
            <a:lvl2pPr indent="-228600" lvl="1" marL="914400" algn="l">
              <a:lnSpc>
                <a:spcPct val="110000"/>
              </a:lnSpc>
              <a:spcBef>
                <a:spcPts val="600"/>
              </a:spcBef>
              <a:spcAft>
                <a:spcPts val="0"/>
              </a:spcAft>
              <a:buClr>
                <a:schemeClr val="lt1"/>
              </a:buClr>
              <a:buSzPts val="1100"/>
              <a:buNone/>
              <a:defRPr sz="1100"/>
            </a:lvl2pPr>
            <a:lvl3pPr indent="-228600" lvl="2" marL="1371600" algn="l">
              <a:lnSpc>
                <a:spcPct val="110000"/>
              </a:lnSpc>
              <a:spcBef>
                <a:spcPts val="600"/>
              </a:spcBef>
              <a:spcAft>
                <a:spcPts val="0"/>
              </a:spcAft>
              <a:buClr>
                <a:schemeClr val="lt1"/>
              </a:buClr>
              <a:buSzPts val="900"/>
              <a:buNone/>
              <a:defRPr sz="900"/>
            </a:lvl3pPr>
            <a:lvl4pPr indent="-228600" lvl="3" marL="1828800" algn="l">
              <a:lnSpc>
                <a:spcPct val="110000"/>
              </a:lnSpc>
              <a:spcBef>
                <a:spcPts val="600"/>
              </a:spcBef>
              <a:spcAft>
                <a:spcPts val="0"/>
              </a:spcAft>
              <a:buClr>
                <a:schemeClr val="lt1"/>
              </a:buClr>
              <a:buSzPts val="800"/>
              <a:buNone/>
              <a:defRPr sz="800"/>
            </a:lvl4pPr>
            <a:lvl5pPr indent="-228600" lvl="4" marL="2286000" algn="l">
              <a:lnSpc>
                <a:spcPct val="110000"/>
              </a:lnSpc>
              <a:spcBef>
                <a:spcPts val="600"/>
              </a:spcBef>
              <a:spcAft>
                <a:spcPts val="0"/>
              </a:spcAft>
              <a:buClr>
                <a:schemeClr val="lt1"/>
              </a:buClr>
              <a:buSzPts val="800"/>
              <a:buNone/>
              <a:defRPr sz="800"/>
            </a:lvl5pPr>
            <a:lvl6pPr indent="-228600" lvl="5" marL="2743200" algn="l">
              <a:lnSpc>
                <a:spcPct val="90000"/>
              </a:lnSpc>
              <a:spcBef>
                <a:spcPts val="6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192" name="Google Shape;192;p39"/>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39"/>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4" name="Google Shape;194;p39"/>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201" name="Shape 201"/>
        <p:cNvGrpSpPr/>
        <p:nvPr/>
      </p:nvGrpSpPr>
      <p:grpSpPr>
        <a:xfrm>
          <a:off x="0" y="0"/>
          <a:ext cx="0" cy="0"/>
          <a:chOff x="0" y="0"/>
          <a:chExt cx="0" cy="0"/>
        </a:xfrm>
      </p:grpSpPr>
      <p:sp>
        <p:nvSpPr>
          <p:cNvPr id="202" name="Google Shape;202;p23"/>
          <p:cNvSpPr txBox="1"/>
          <p:nvPr>
            <p:ph type="title"/>
          </p:nvPr>
        </p:nvSpPr>
        <p:spPr>
          <a:xfrm>
            <a:off x="413148" y="411956"/>
            <a:ext cx="2674200" cy="1498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3" name="Google Shape;203;p23"/>
          <p:cNvSpPr txBox="1"/>
          <p:nvPr>
            <p:ph idx="1" type="body"/>
          </p:nvPr>
        </p:nvSpPr>
        <p:spPr>
          <a:xfrm>
            <a:off x="413147" y="2007980"/>
            <a:ext cx="2674200" cy="2561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4" name="Google Shape;204;p23"/>
          <p:cNvSpPr/>
          <p:nvPr>
            <p:ph idx="2" type="pic"/>
          </p:nvPr>
        </p:nvSpPr>
        <p:spPr>
          <a:xfrm>
            <a:off x="3906696" y="1197578"/>
            <a:ext cx="2586300" cy="2586300"/>
          </a:xfrm>
          <a:prstGeom prst="rect">
            <a:avLst/>
          </a:prstGeom>
          <a:solidFill>
            <a:schemeClr val="accent5"/>
          </a:solidFill>
          <a:ln>
            <a:noFill/>
          </a:ln>
        </p:spPr>
      </p:sp>
      <p:sp>
        <p:nvSpPr>
          <p:cNvPr id="205" name="Google Shape;205;p23"/>
          <p:cNvSpPr/>
          <p:nvPr>
            <p:ph idx="3" type="pic"/>
          </p:nvPr>
        </p:nvSpPr>
        <p:spPr>
          <a:xfrm>
            <a:off x="6688931" y="447294"/>
            <a:ext cx="1697700" cy="1697700"/>
          </a:xfrm>
          <a:prstGeom prst="rect">
            <a:avLst/>
          </a:prstGeom>
          <a:solidFill>
            <a:schemeClr val="accent5"/>
          </a:solidFill>
          <a:ln>
            <a:noFill/>
          </a:ln>
        </p:spPr>
      </p:sp>
      <p:sp>
        <p:nvSpPr>
          <p:cNvPr id="206" name="Google Shape;206;p23"/>
          <p:cNvSpPr/>
          <p:nvPr>
            <p:ph idx="4" type="pic"/>
          </p:nvPr>
        </p:nvSpPr>
        <p:spPr>
          <a:xfrm>
            <a:off x="6818709" y="2493550"/>
            <a:ext cx="2202600" cy="2202600"/>
          </a:xfrm>
          <a:prstGeom prst="rect">
            <a:avLst/>
          </a:prstGeom>
          <a:solidFill>
            <a:schemeClr val="accent5"/>
          </a:solidFill>
          <a:ln>
            <a:noFill/>
          </a:ln>
        </p:spPr>
      </p:sp>
      <p:sp>
        <p:nvSpPr>
          <p:cNvPr id="207" name="Google Shape;207;p23"/>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8" name="Google Shape;208;p23"/>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9" name="Google Shape;209;p23"/>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210" name="Google Shape;210;p23"/>
          <p:cNvSpPr/>
          <p:nvPr/>
        </p:nvSpPr>
        <p:spPr>
          <a:xfrm>
            <a:off x="4911566" y="637625"/>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211" name="Google Shape;211;p23"/>
          <p:cNvGrpSpPr/>
          <p:nvPr/>
        </p:nvGrpSpPr>
        <p:grpSpPr>
          <a:xfrm>
            <a:off x="4189530" y="4194464"/>
            <a:ext cx="621179" cy="620372"/>
            <a:chOff x="3393298" y="4842044"/>
            <a:chExt cx="828239" cy="827162"/>
          </a:xfrm>
        </p:grpSpPr>
        <p:sp>
          <p:nvSpPr>
            <p:cNvPr id="212" name="Google Shape;212;p23"/>
            <p:cNvSpPr/>
            <p:nvPr/>
          </p:nvSpPr>
          <p:spPr>
            <a:xfrm rot="8100000">
              <a:off x="3539397" y="494146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13" name="Google Shape;213;p23"/>
            <p:cNvSpPr/>
            <p:nvPr/>
          </p:nvSpPr>
          <p:spPr>
            <a:xfrm rot="-8100000">
              <a:off x="3544732" y="4858350"/>
              <a:ext cx="269832" cy="540088"/>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údo da coluna 2 (slide de comparação)" type="twoTxTwoObj">
  <p:cSld name="TWO_OBJECTS_WITH_TEXT">
    <p:spTree>
      <p:nvGrpSpPr>
        <p:cNvPr id="214" name="Shape 214"/>
        <p:cNvGrpSpPr/>
        <p:nvPr/>
      </p:nvGrpSpPr>
      <p:grpSpPr>
        <a:xfrm>
          <a:off x="0" y="0"/>
          <a:ext cx="0" cy="0"/>
          <a:chOff x="0" y="0"/>
          <a:chExt cx="0" cy="0"/>
        </a:xfrm>
      </p:grpSpPr>
      <p:sp>
        <p:nvSpPr>
          <p:cNvPr id="215" name="Google Shape;215;p24"/>
          <p:cNvSpPr/>
          <p:nvPr/>
        </p:nvSpPr>
        <p:spPr>
          <a:xfrm>
            <a:off x="8318709" y="4420100"/>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16" name="Google Shape;216;p24"/>
          <p:cNvSpPr/>
          <p:nvPr/>
        </p:nvSpPr>
        <p:spPr>
          <a:xfrm>
            <a:off x="8588709" y="4370909"/>
            <a:ext cx="284400" cy="270000"/>
          </a:xfrm>
          <a:prstGeom prst="rect">
            <a:avLst/>
          </a:prstGeom>
          <a:solidFill>
            <a:schemeClr val="dk2">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17" name="Google Shape;217;p24"/>
          <p:cNvSpPr txBox="1"/>
          <p:nvPr>
            <p:ph type="title"/>
          </p:nvPr>
        </p:nvSpPr>
        <p:spPr>
          <a:xfrm>
            <a:off x="413146" y="411956"/>
            <a:ext cx="83232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24"/>
          <p:cNvSpPr txBox="1"/>
          <p:nvPr>
            <p:ph idx="1" type="body"/>
          </p:nvPr>
        </p:nvSpPr>
        <p:spPr>
          <a:xfrm>
            <a:off x="413148" y="1298531"/>
            <a:ext cx="40779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100"/>
              <a:buNone/>
              <a:defRPr b="0" sz="1100" cap="none">
                <a:solidFill>
                  <a:schemeClr val="lt1"/>
                </a:solidFill>
                <a:latin typeface="Gill Sans"/>
                <a:ea typeface="Gill Sans"/>
                <a:cs typeface="Gill Sans"/>
                <a:sym typeface="Gill Sans"/>
              </a:defRPr>
            </a:lvl1pPr>
            <a:lvl2pPr indent="-228600" lvl="1" marL="914400" algn="l">
              <a:lnSpc>
                <a:spcPct val="110000"/>
              </a:lnSpc>
              <a:spcBef>
                <a:spcPts val="600"/>
              </a:spcBef>
              <a:spcAft>
                <a:spcPts val="0"/>
              </a:spcAft>
              <a:buClr>
                <a:schemeClr val="lt1"/>
              </a:buClr>
              <a:buSzPts val="1500"/>
              <a:buNone/>
              <a:defRPr b="1" sz="1500"/>
            </a:lvl2pPr>
            <a:lvl3pPr indent="-228600" lvl="2" marL="1371600" algn="l">
              <a:lnSpc>
                <a:spcPct val="110000"/>
              </a:lnSpc>
              <a:spcBef>
                <a:spcPts val="600"/>
              </a:spcBef>
              <a:spcAft>
                <a:spcPts val="0"/>
              </a:spcAft>
              <a:buClr>
                <a:schemeClr val="lt1"/>
              </a:buClr>
              <a:buSzPts val="1400"/>
              <a:buNone/>
              <a:defRPr b="1" sz="1400"/>
            </a:lvl3pPr>
            <a:lvl4pPr indent="-228600" lvl="3" marL="1828800" algn="l">
              <a:lnSpc>
                <a:spcPct val="110000"/>
              </a:lnSpc>
              <a:spcBef>
                <a:spcPts val="600"/>
              </a:spcBef>
              <a:spcAft>
                <a:spcPts val="0"/>
              </a:spcAft>
              <a:buClr>
                <a:schemeClr val="lt1"/>
              </a:buClr>
              <a:buSzPts val="1200"/>
              <a:buNone/>
              <a:defRPr b="1" sz="1200"/>
            </a:lvl4pPr>
            <a:lvl5pPr indent="-228600" lvl="4" marL="2286000" algn="l">
              <a:lnSpc>
                <a:spcPct val="110000"/>
              </a:lnSpc>
              <a:spcBef>
                <a:spcPts val="600"/>
              </a:spcBef>
              <a:spcAft>
                <a:spcPts val="0"/>
              </a:spcAft>
              <a:buClr>
                <a:schemeClr val="lt1"/>
              </a:buClr>
              <a:buSzPts val="1200"/>
              <a:buNone/>
              <a:defRPr b="1" sz="1200"/>
            </a:lvl5pPr>
            <a:lvl6pPr indent="-228600" lvl="5" marL="2743200" algn="l">
              <a:lnSpc>
                <a:spcPct val="90000"/>
              </a:lnSpc>
              <a:spcBef>
                <a:spcPts val="6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219" name="Google Shape;219;p24"/>
          <p:cNvSpPr txBox="1"/>
          <p:nvPr>
            <p:ph idx="2" type="body"/>
          </p:nvPr>
        </p:nvSpPr>
        <p:spPr>
          <a:xfrm>
            <a:off x="413147" y="1820528"/>
            <a:ext cx="4071900" cy="26367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Clr>
                <a:schemeClr val="lt1"/>
              </a:buClr>
              <a:buSzPts val="1800"/>
              <a:buChar char="•"/>
              <a:defRPr sz="18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0" name="Google Shape;220;p24"/>
          <p:cNvSpPr txBox="1"/>
          <p:nvPr>
            <p:ph idx="3" type="body"/>
          </p:nvPr>
        </p:nvSpPr>
        <p:spPr>
          <a:xfrm>
            <a:off x="4659018" y="1298531"/>
            <a:ext cx="40773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100"/>
              <a:buNone/>
              <a:defRPr b="0" sz="11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1" name="Google Shape;221;p24"/>
          <p:cNvSpPr txBox="1"/>
          <p:nvPr>
            <p:ph idx="4" type="body"/>
          </p:nvPr>
        </p:nvSpPr>
        <p:spPr>
          <a:xfrm>
            <a:off x="4659017" y="1820528"/>
            <a:ext cx="4077300" cy="26367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Clr>
                <a:schemeClr val="lt1"/>
              </a:buClr>
              <a:buSzPts val="1800"/>
              <a:buChar char="•"/>
              <a:defRPr sz="18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2" name="Google Shape;222;p24"/>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24"/>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 name="Google Shape;224;p24"/>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p:cSld name="1_Título">
    <p:spTree>
      <p:nvGrpSpPr>
        <p:cNvPr id="225" name="Shape 225"/>
        <p:cNvGrpSpPr/>
        <p:nvPr/>
      </p:nvGrpSpPr>
      <p:grpSpPr>
        <a:xfrm>
          <a:off x="0" y="0"/>
          <a:ext cx="0" cy="0"/>
          <a:chOff x="0" y="0"/>
          <a:chExt cx="0" cy="0"/>
        </a:xfrm>
      </p:grpSpPr>
      <p:sp>
        <p:nvSpPr>
          <p:cNvPr id="226" name="Google Shape;226;p40"/>
          <p:cNvSpPr txBox="1"/>
          <p:nvPr>
            <p:ph type="ctrTitle"/>
          </p:nvPr>
        </p:nvSpPr>
        <p:spPr>
          <a:xfrm>
            <a:off x="5999561" y="788663"/>
            <a:ext cx="2674200" cy="1788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40"/>
          <p:cNvSpPr/>
          <p:nvPr>
            <p:ph idx="2" type="pic"/>
          </p:nvPr>
        </p:nvSpPr>
        <p:spPr>
          <a:xfrm>
            <a:off x="0" y="0"/>
            <a:ext cx="5589300" cy="5143500"/>
          </a:xfrm>
          <a:prstGeom prst="rect">
            <a:avLst/>
          </a:prstGeom>
          <a:solidFill>
            <a:schemeClr val="accent5"/>
          </a:solidFill>
          <a:ln>
            <a:noFill/>
          </a:ln>
        </p:spPr>
      </p:sp>
      <p:sp>
        <p:nvSpPr>
          <p:cNvPr id="228" name="Google Shape;228;p40"/>
          <p:cNvSpPr/>
          <p:nvPr/>
        </p:nvSpPr>
        <p:spPr>
          <a:xfrm>
            <a:off x="5999560" y="333954"/>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229" name="Google Shape;229;p40"/>
          <p:cNvGrpSpPr/>
          <p:nvPr/>
        </p:nvGrpSpPr>
        <p:grpSpPr>
          <a:xfrm rot="5400000">
            <a:off x="8126718" y="4125635"/>
            <a:ext cx="621179" cy="620372"/>
            <a:chOff x="10462655" y="1408306"/>
            <a:chExt cx="828239" cy="827162"/>
          </a:xfrm>
        </p:grpSpPr>
        <p:sp>
          <p:nvSpPr>
            <p:cNvPr id="230" name="Google Shape;230;p40"/>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31" name="Google Shape;231;p40"/>
            <p:cNvSpPr/>
            <p:nvPr/>
          </p:nvSpPr>
          <p:spPr>
            <a:xfrm rot="-8100000">
              <a:off x="10614089" y="1424612"/>
              <a:ext cx="269832" cy="540088"/>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232" name="Google Shape;232;p40"/>
          <p:cNvSpPr txBox="1"/>
          <p:nvPr>
            <p:ph idx="1" type="body"/>
          </p:nvPr>
        </p:nvSpPr>
        <p:spPr>
          <a:xfrm>
            <a:off x="5999560" y="2676525"/>
            <a:ext cx="2674200" cy="12990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sz="1500"/>
            </a:lvl1pPr>
            <a:lvl2pPr indent="-228600" lvl="1" marL="914400" algn="l">
              <a:lnSpc>
                <a:spcPct val="110000"/>
              </a:lnSpc>
              <a:spcBef>
                <a:spcPts val="600"/>
              </a:spcBef>
              <a:spcAft>
                <a:spcPts val="0"/>
              </a:spcAft>
              <a:buClr>
                <a:schemeClr val="lt1"/>
              </a:buClr>
              <a:buSzPts val="1500"/>
              <a:buNone/>
              <a:defRPr sz="1500"/>
            </a:lvl2pPr>
            <a:lvl3pPr indent="-228600" lvl="2" marL="1371600" algn="l">
              <a:lnSpc>
                <a:spcPct val="110000"/>
              </a:lnSpc>
              <a:spcBef>
                <a:spcPts val="600"/>
              </a:spcBef>
              <a:spcAft>
                <a:spcPts val="0"/>
              </a:spcAft>
              <a:buClr>
                <a:schemeClr val="lt1"/>
              </a:buClr>
              <a:buSzPts val="1500"/>
              <a:buNone/>
              <a:defRPr sz="1500"/>
            </a:lvl3pPr>
            <a:lvl4pPr indent="-228600" lvl="3" marL="1828800" algn="l">
              <a:lnSpc>
                <a:spcPct val="110000"/>
              </a:lnSpc>
              <a:spcBef>
                <a:spcPts val="600"/>
              </a:spcBef>
              <a:spcAft>
                <a:spcPts val="0"/>
              </a:spcAft>
              <a:buClr>
                <a:schemeClr val="lt1"/>
              </a:buClr>
              <a:buSzPts val="1500"/>
              <a:buNone/>
              <a:defRPr sz="1500"/>
            </a:lvl4pPr>
            <a:lvl5pPr indent="-228600" lvl="4" marL="2286000" algn="l">
              <a:lnSpc>
                <a:spcPct val="110000"/>
              </a:lnSpc>
              <a:spcBef>
                <a:spcPts val="600"/>
              </a:spcBef>
              <a:spcAft>
                <a:spcPts val="0"/>
              </a:spcAft>
              <a:buClr>
                <a:schemeClr val="lt1"/>
              </a:buClr>
              <a:buSzPts val="1500"/>
              <a:buNone/>
              <a:defRPr sz="15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p:cSld name="2_Agenda">
    <p:spTree>
      <p:nvGrpSpPr>
        <p:cNvPr id="19" name="Shape 19"/>
        <p:cNvGrpSpPr/>
        <p:nvPr/>
      </p:nvGrpSpPr>
      <p:grpSpPr>
        <a:xfrm>
          <a:off x="0" y="0"/>
          <a:ext cx="0" cy="0"/>
          <a:chOff x="0" y="0"/>
          <a:chExt cx="0" cy="0"/>
        </a:xfrm>
      </p:grpSpPr>
      <p:sp>
        <p:nvSpPr>
          <p:cNvPr id="20" name="Google Shape;20;p25"/>
          <p:cNvSpPr txBox="1"/>
          <p:nvPr>
            <p:ph type="title"/>
          </p:nvPr>
        </p:nvSpPr>
        <p:spPr>
          <a:xfrm>
            <a:off x="413148" y="411956"/>
            <a:ext cx="2674200" cy="1498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 name="Google Shape;21;p25"/>
          <p:cNvSpPr txBox="1"/>
          <p:nvPr>
            <p:ph idx="1" type="body"/>
          </p:nvPr>
        </p:nvSpPr>
        <p:spPr>
          <a:xfrm>
            <a:off x="413147" y="2007980"/>
            <a:ext cx="2674200" cy="2561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 name="Google Shape;22;p25"/>
          <p:cNvSpPr/>
          <p:nvPr>
            <p:ph idx="2" type="pic"/>
          </p:nvPr>
        </p:nvSpPr>
        <p:spPr>
          <a:xfrm>
            <a:off x="3906696" y="1197578"/>
            <a:ext cx="2586300" cy="2586300"/>
          </a:xfrm>
          <a:prstGeom prst="rect">
            <a:avLst/>
          </a:prstGeom>
          <a:solidFill>
            <a:schemeClr val="accent5"/>
          </a:solidFill>
          <a:ln>
            <a:noFill/>
          </a:ln>
        </p:spPr>
      </p:sp>
      <p:sp>
        <p:nvSpPr>
          <p:cNvPr id="23" name="Google Shape;23;p25"/>
          <p:cNvSpPr/>
          <p:nvPr>
            <p:ph idx="3" type="pic"/>
          </p:nvPr>
        </p:nvSpPr>
        <p:spPr>
          <a:xfrm>
            <a:off x="6688931" y="447294"/>
            <a:ext cx="1697700" cy="1697700"/>
          </a:xfrm>
          <a:prstGeom prst="rect">
            <a:avLst/>
          </a:prstGeom>
          <a:solidFill>
            <a:schemeClr val="accent5"/>
          </a:solidFill>
          <a:ln>
            <a:noFill/>
          </a:ln>
        </p:spPr>
      </p:sp>
      <p:sp>
        <p:nvSpPr>
          <p:cNvPr id="24" name="Google Shape;24;p25"/>
          <p:cNvSpPr/>
          <p:nvPr>
            <p:ph idx="4" type="pic"/>
          </p:nvPr>
        </p:nvSpPr>
        <p:spPr>
          <a:xfrm>
            <a:off x="6818709" y="2493550"/>
            <a:ext cx="2202600" cy="2202600"/>
          </a:xfrm>
          <a:prstGeom prst="rect">
            <a:avLst/>
          </a:prstGeom>
          <a:solidFill>
            <a:schemeClr val="accent5"/>
          </a:solidFill>
          <a:ln>
            <a:noFill/>
          </a:ln>
        </p:spPr>
      </p:sp>
      <p:sp>
        <p:nvSpPr>
          <p:cNvPr id="25" name="Google Shape;25;p25"/>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 name="Google Shape;26;p25"/>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25"/>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28" name="Google Shape;28;p25"/>
          <p:cNvSpPr/>
          <p:nvPr/>
        </p:nvSpPr>
        <p:spPr>
          <a:xfrm>
            <a:off x="4911566" y="637625"/>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29" name="Google Shape;29;p25"/>
          <p:cNvGrpSpPr/>
          <p:nvPr/>
        </p:nvGrpSpPr>
        <p:grpSpPr>
          <a:xfrm>
            <a:off x="4189529" y="4194467"/>
            <a:ext cx="621179" cy="620372"/>
            <a:chOff x="3393298" y="4842044"/>
            <a:chExt cx="828239" cy="827162"/>
          </a:xfrm>
        </p:grpSpPr>
        <p:sp>
          <p:nvSpPr>
            <p:cNvPr id="30" name="Google Shape;30;p25"/>
            <p:cNvSpPr/>
            <p:nvPr/>
          </p:nvSpPr>
          <p:spPr>
            <a:xfrm rot="8100000">
              <a:off x="3539397" y="494146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1" name="Google Shape;31;p25"/>
            <p:cNvSpPr/>
            <p:nvPr/>
          </p:nvSpPr>
          <p:spPr>
            <a:xfrm rot="-8100000">
              <a:off x="3544732" y="4858350"/>
              <a:ext cx="269832" cy="540088"/>
            </a:xfrm>
            <a:prstGeom prst="ellipse">
              <a:avLst/>
            </a:prstGeom>
            <a:gradFill>
              <a:gsLst>
                <a:gs pos="0">
                  <a:srgbClr val="453E75">
                    <a:alpha val="32156"/>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Quebra de seção">
  <p:cSld name="4_Quebra de seção">
    <p:bg>
      <p:bgPr>
        <a:solidFill>
          <a:schemeClr val="dk1"/>
        </a:solidFill>
      </p:bgPr>
    </p:bg>
    <p:spTree>
      <p:nvGrpSpPr>
        <p:cNvPr id="233" name="Shape 233"/>
        <p:cNvGrpSpPr/>
        <p:nvPr/>
      </p:nvGrpSpPr>
      <p:grpSpPr>
        <a:xfrm>
          <a:off x="0" y="0"/>
          <a:ext cx="0" cy="0"/>
          <a:chOff x="0" y="0"/>
          <a:chExt cx="0" cy="0"/>
        </a:xfrm>
      </p:grpSpPr>
      <p:sp>
        <p:nvSpPr>
          <p:cNvPr id="234" name="Google Shape;234;p41"/>
          <p:cNvSpPr/>
          <p:nvPr>
            <p:ph idx="2" type="pic"/>
          </p:nvPr>
        </p:nvSpPr>
        <p:spPr>
          <a:xfrm>
            <a:off x="0" y="0"/>
            <a:ext cx="9144000" cy="5143500"/>
          </a:xfrm>
          <a:prstGeom prst="rect">
            <a:avLst/>
          </a:prstGeom>
          <a:solidFill>
            <a:schemeClr val="accent5"/>
          </a:solidFill>
          <a:ln>
            <a:noFill/>
          </a:ln>
        </p:spPr>
      </p:sp>
      <p:sp>
        <p:nvSpPr>
          <p:cNvPr id="235" name="Google Shape;235;p41"/>
          <p:cNvSpPr txBox="1"/>
          <p:nvPr>
            <p:ph idx="10" type="dt"/>
          </p:nvPr>
        </p:nvSpPr>
        <p:spPr>
          <a:xfrm>
            <a:off x="413147" y="4880409"/>
            <a:ext cx="1971600" cy="1155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6" name="Google Shape;236;p41"/>
          <p:cNvSpPr txBox="1"/>
          <p:nvPr>
            <p:ph idx="11" type="ftr"/>
          </p:nvPr>
        </p:nvSpPr>
        <p:spPr>
          <a:xfrm>
            <a:off x="2519363" y="4880409"/>
            <a:ext cx="4784400" cy="1155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 name="Google Shape;237;p41"/>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238" name="Google Shape;238;p41"/>
          <p:cNvSpPr/>
          <p:nvPr/>
        </p:nvSpPr>
        <p:spPr>
          <a:xfrm>
            <a:off x="0" y="4330297"/>
            <a:ext cx="9144000" cy="813300"/>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39" name="Google Shape;239;p41"/>
          <p:cNvSpPr/>
          <p:nvPr/>
        </p:nvSpPr>
        <p:spPr>
          <a:xfrm rot="10800000">
            <a:off x="0" y="-4"/>
            <a:ext cx="6750000" cy="5143500"/>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40" name="Google Shape;240;p41"/>
          <p:cNvSpPr txBox="1"/>
          <p:nvPr>
            <p:ph type="ctrTitle"/>
          </p:nvPr>
        </p:nvSpPr>
        <p:spPr>
          <a:xfrm>
            <a:off x="413147" y="411956"/>
            <a:ext cx="4077900" cy="223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41"/>
          <p:cNvSpPr txBox="1"/>
          <p:nvPr>
            <p:ph idx="1" type="subTitle"/>
          </p:nvPr>
        </p:nvSpPr>
        <p:spPr>
          <a:xfrm>
            <a:off x="413147" y="2862543"/>
            <a:ext cx="4077900" cy="1698900"/>
          </a:xfrm>
          <a:prstGeom prst="rect">
            <a:avLst/>
          </a:prstGeom>
          <a:noFill/>
          <a:ln>
            <a:noFill/>
          </a:ln>
        </p:spPr>
        <p:txBody>
          <a:bodyPr anchorCtr="0" anchor="t" bIns="0" lIns="0" spcFirstLastPara="1" rIns="0" wrap="square" tIns="0">
            <a:noAutofit/>
          </a:bodyPr>
          <a:lstStyle>
            <a:lvl1pPr lvl="0" algn="l">
              <a:lnSpc>
                <a:spcPct val="110000"/>
              </a:lnSpc>
              <a:spcBef>
                <a:spcPts val="800"/>
              </a:spcBef>
              <a:spcAft>
                <a:spcPts val="0"/>
              </a:spcAft>
              <a:buClr>
                <a:schemeClr val="lt1"/>
              </a:buClr>
              <a:buSzPts val="1800"/>
              <a:buNone/>
              <a:defRPr sz="1800"/>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Fechamento">
  <p:cSld name="13_Fechamento">
    <p:spTree>
      <p:nvGrpSpPr>
        <p:cNvPr id="242" name="Shape 242"/>
        <p:cNvGrpSpPr/>
        <p:nvPr/>
      </p:nvGrpSpPr>
      <p:grpSpPr>
        <a:xfrm>
          <a:off x="0" y="0"/>
          <a:ext cx="0" cy="0"/>
          <a:chOff x="0" y="0"/>
          <a:chExt cx="0" cy="0"/>
        </a:xfrm>
      </p:grpSpPr>
      <p:sp>
        <p:nvSpPr>
          <p:cNvPr id="243" name="Google Shape;243;p42"/>
          <p:cNvSpPr txBox="1"/>
          <p:nvPr>
            <p:ph type="ctrTitle"/>
          </p:nvPr>
        </p:nvSpPr>
        <p:spPr>
          <a:xfrm>
            <a:off x="413147" y="411956"/>
            <a:ext cx="4077900" cy="223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 name="Google Shape;244;p42"/>
          <p:cNvSpPr txBox="1"/>
          <p:nvPr>
            <p:ph idx="1" type="subTitle"/>
          </p:nvPr>
        </p:nvSpPr>
        <p:spPr>
          <a:xfrm>
            <a:off x="413147" y="2870707"/>
            <a:ext cx="4077900" cy="1698900"/>
          </a:xfrm>
          <a:prstGeom prst="rect">
            <a:avLst/>
          </a:prstGeom>
          <a:noFill/>
          <a:ln>
            <a:noFill/>
          </a:ln>
        </p:spPr>
        <p:txBody>
          <a:bodyPr anchorCtr="0" anchor="t" bIns="0" lIns="0" spcFirstLastPara="1" rIns="0" wrap="square" tIns="0">
            <a:noAutofit/>
          </a:bodyPr>
          <a:lstStyle>
            <a:lvl1pPr lvl="0" algn="l">
              <a:lnSpc>
                <a:spcPct val="110000"/>
              </a:lnSpc>
              <a:spcBef>
                <a:spcPts val="800"/>
              </a:spcBef>
              <a:spcAft>
                <a:spcPts val="0"/>
              </a:spcAft>
              <a:buClr>
                <a:schemeClr val="lt1"/>
              </a:buClr>
              <a:buSzPts val="1800"/>
              <a:buNone/>
              <a:defRPr sz="1800"/>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
        <p:nvSpPr>
          <p:cNvPr id="245" name="Google Shape;245;p42"/>
          <p:cNvSpPr/>
          <p:nvPr>
            <p:ph idx="2" type="pic"/>
          </p:nvPr>
        </p:nvSpPr>
        <p:spPr>
          <a:xfrm>
            <a:off x="4917186" y="411480"/>
            <a:ext cx="3813000" cy="2160300"/>
          </a:xfrm>
          <a:prstGeom prst="rect">
            <a:avLst/>
          </a:prstGeom>
          <a:solidFill>
            <a:schemeClr val="accent5"/>
          </a:solidFill>
          <a:ln>
            <a:noFill/>
          </a:ln>
        </p:spPr>
      </p:sp>
      <p:sp>
        <p:nvSpPr>
          <p:cNvPr id="246" name="Google Shape;246;p42"/>
          <p:cNvSpPr/>
          <p:nvPr>
            <p:ph idx="3" type="pic"/>
          </p:nvPr>
        </p:nvSpPr>
        <p:spPr>
          <a:xfrm>
            <a:off x="4917186" y="2571750"/>
            <a:ext cx="3813000" cy="2160300"/>
          </a:xfrm>
          <a:prstGeom prst="rect">
            <a:avLst/>
          </a:prstGeom>
          <a:solidFill>
            <a:schemeClr val="accent5"/>
          </a:solidFill>
          <a:ln>
            <a:noFill/>
          </a:ln>
        </p:spPr>
      </p:sp>
      <p:grpSp>
        <p:nvGrpSpPr>
          <p:cNvPr id="247" name="Google Shape;247;p42"/>
          <p:cNvGrpSpPr/>
          <p:nvPr/>
        </p:nvGrpSpPr>
        <p:grpSpPr>
          <a:xfrm>
            <a:off x="8272564" y="-160295"/>
            <a:ext cx="1282313" cy="1280077"/>
            <a:chOff x="11030092" y="-213728"/>
            <a:chExt cx="1709751" cy="1706769"/>
          </a:xfrm>
        </p:grpSpPr>
        <p:sp>
          <p:nvSpPr>
            <p:cNvPr id="248" name="Google Shape;248;p42"/>
            <p:cNvSpPr/>
            <p:nvPr/>
          </p:nvSpPr>
          <p:spPr>
            <a:xfrm rot="-2700000">
              <a:off x="11161420" y="125060"/>
              <a:ext cx="1342421" cy="927500"/>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49" name="Google Shape;249;p42"/>
            <p:cNvSpPr/>
            <p:nvPr/>
          </p:nvSpPr>
          <p:spPr>
            <a:xfrm rot="2700000">
              <a:off x="11798445" y="994116"/>
              <a:ext cx="106915" cy="466690"/>
            </a:xfrm>
            <a:prstGeom prst="ellipse">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50" name="Google Shape;250;p42"/>
            <p:cNvSpPr/>
            <p:nvPr/>
          </p:nvSpPr>
          <p:spPr>
            <a:xfrm rot="-2700000">
              <a:off x="11228686" y="129232"/>
              <a:ext cx="1338199" cy="104350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grpSp>
        <p:nvGrpSpPr>
          <p:cNvPr id="251" name="Google Shape;251;p42"/>
          <p:cNvGrpSpPr/>
          <p:nvPr/>
        </p:nvGrpSpPr>
        <p:grpSpPr>
          <a:xfrm>
            <a:off x="433336" y="4134004"/>
            <a:ext cx="621179" cy="620372"/>
            <a:chOff x="10462655" y="1408306"/>
            <a:chExt cx="828239" cy="827162"/>
          </a:xfrm>
        </p:grpSpPr>
        <p:sp>
          <p:nvSpPr>
            <p:cNvPr id="252" name="Google Shape;252;p42"/>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53" name="Google Shape;253;p42"/>
            <p:cNvSpPr/>
            <p:nvPr/>
          </p:nvSpPr>
          <p:spPr>
            <a:xfrm rot="-8100000">
              <a:off x="10614089" y="1424612"/>
              <a:ext cx="269832" cy="540088"/>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254" name="Google Shape;254;p42"/>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5" name="Google Shape;255;p42"/>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42"/>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257" name="Google Shape;257;p42"/>
          <p:cNvSpPr/>
          <p:nvPr/>
        </p:nvSpPr>
        <p:spPr>
          <a:xfrm>
            <a:off x="3977884" y="4070409"/>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ção">
  <p:cSld name="3_Introdução">
    <p:spTree>
      <p:nvGrpSpPr>
        <p:cNvPr id="258" name="Shape 258"/>
        <p:cNvGrpSpPr/>
        <p:nvPr/>
      </p:nvGrpSpPr>
      <p:grpSpPr>
        <a:xfrm>
          <a:off x="0" y="0"/>
          <a:ext cx="0" cy="0"/>
          <a:chOff x="0" y="0"/>
          <a:chExt cx="0" cy="0"/>
        </a:xfrm>
      </p:grpSpPr>
      <p:sp>
        <p:nvSpPr>
          <p:cNvPr id="259" name="Google Shape;259;p43"/>
          <p:cNvSpPr txBox="1"/>
          <p:nvPr>
            <p:ph type="title"/>
          </p:nvPr>
        </p:nvSpPr>
        <p:spPr>
          <a:xfrm>
            <a:off x="413147" y="3380400"/>
            <a:ext cx="3375300" cy="1172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0" name="Google Shape;260;p43"/>
          <p:cNvSpPr/>
          <p:nvPr>
            <p:ph idx="2" type="pic"/>
          </p:nvPr>
        </p:nvSpPr>
        <p:spPr>
          <a:xfrm>
            <a:off x="0" y="0"/>
            <a:ext cx="2290500" cy="2832300"/>
          </a:xfrm>
          <a:prstGeom prst="rect">
            <a:avLst/>
          </a:prstGeom>
          <a:solidFill>
            <a:schemeClr val="accent5"/>
          </a:solidFill>
          <a:ln>
            <a:noFill/>
          </a:ln>
        </p:spPr>
      </p:sp>
      <p:sp>
        <p:nvSpPr>
          <p:cNvPr id="261" name="Google Shape;261;p43"/>
          <p:cNvSpPr/>
          <p:nvPr>
            <p:ph idx="3" type="pic"/>
          </p:nvPr>
        </p:nvSpPr>
        <p:spPr>
          <a:xfrm>
            <a:off x="2290572" y="0"/>
            <a:ext cx="2290500" cy="2832300"/>
          </a:xfrm>
          <a:prstGeom prst="rect">
            <a:avLst/>
          </a:prstGeom>
          <a:solidFill>
            <a:schemeClr val="accent5"/>
          </a:solidFill>
          <a:ln>
            <a:noFill/>
          </a:ln>
        </p:spPr>
      </p:sp>
      <p:sp>
        <p:nvSpPr>
          <p:cNvPr id="262" name="Google Shape;262;p43"/>
          <p:cNvSpPr/>
          <p:nvPr>
            <p:ph idx="4" type="pic"/>
          </p:nvPr>
        </p:nvSpPr>
        <p:spPr>
          <a:xfrm>
            <a:off x="4562856" y="0"/>
            <a:ext cx="2290500" cy="2832300"/>
          </a:xfrm>
          <a:prstGeom prst="rect">
            <a:avLst/>
          </a:prstGeom>
          <a:solidFill>
            <a:schemeClr val="accent5"/>
          </a:solidFill>
          <a:ln>
            <a:noFill/>
          </a:ln>
        </p:spPr>
      </p:sp>
      <p:sp>
        <p:nvSpPr>
          <p:cNvPr id="263" name="Google Shape;263;p43"/>
          <p:cNvSpPr/>
          <p:nvPr>
            <p:ph idx="5" type="pic"/>
          </p:nvPr>
        </p:nvSpPr>
        <p:spPr>
          <a:xfrm>
            <a:off x="6853428" y="0"/>
            <a:ext cx="2290500" cy="2832300"/>
          </a:xfrm>
          <a:prstGeom prst="rect">
            <a:avLst/>
          </a:prstGeom>
          <a:solidFill>
            <a:schemeClr val="accent5"/>
          </a:solidFill>
          <a:ln>
            <a:noFill/>
          </a:ln>
        </p:spPr>
      </p:sp>
      <p:sp>
        <p:nvSpPr>
          <p:cNvPr id="264" name="Google Shape;264;p43"/>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5" name="Google Shape;265;p43"/>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6" name="Google Shape;266;p43"/>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267" name="Google Shape;267;p43"/>
          <p:cNvSpPr txBox="1"/>
          <p:nvPr>
            <p:ph idx="1" type="body"/>
          </p:nvPr>
        </p:nvSpPr>
        <p:spPr>
          <a:xfrm>
            <a:off x="3946808" y="3381375"/>
            <a:ext cx="4666200" cy="11727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800"/>
              </a:spcBef>
              <a:spcAft>
                <a:spcPts val="0"/>
              </a:spcAft>
              <a:buClr>
                <a:schemeClr val="lt1"/>
              </a:buClr>
              <a:buSzPts val="1500"/>
              <a:buFont typeface="Arial"/>
              <a:buChar char="•"/>
              <a:defRPr sz="1500"/>
            </a:lvl1pPr>
            <a:lvl2pPr indent="-228600" lvl="1" marL="914400" algn="l">
              <a:lnSpc>
                <a:spcPct val="110000"/>
              </a:lnSpc>
              <a:spcBef>
                <a:spcPts val="600"/>
              </a:spcBef>
              <a:spcAft>
                <a:spcPts val="0"/>
              </a:spcAft>
              <a:buClr>
                <a:schemeClr val="lt1"/>
              </a:buClr>
              <a:buSzPts val="1400"/>
              <a:buNone/>
              <a:defRPr sz="1400"/>
            </a:lvl2pPr>
            <a:lvl3pPr indent="-228600" lvl="2" marL="1371600" algn="l">
              <a:lnSpc>
                <a:spcPct val="110000"/>
              </a:lnSpc>
              <a:spcBef>
                <a:spcPts val="600"/>
              </a:spcBef>
              <a:spcAft>
                <a:spcPts val="0"/>
              </a:spcAft>
              <a:buClr>
                <a:schemeClr val="lt1"/>
              </a:buClr>
              <a:buSzPts val="1400"/>
              <a:buNone/>
              <a:defRPr sz="1400"/>
            </a:lvl3pPr>
            <a:lvl4pPr indent="-228600" lvl="3" marL="1828800" algn="l">
              <a:lnSpc>
                <a:spcPct val="110000"/>
              </a:lnSpc>
              <a:spcBef>
                <a:spcPts val="600"/>
              </a:spcBef>
              <a:spcAft>
                <a:spcPts val="0"/>
              </a:spcAft>
              <a:buClr>
                <a:schemeClr val="lt1"/>
              </a:buClr>
              <a:buSzPts val="1400"/>
              <a:buNone/>
              <a:defRPr sz="1400"/>
            </a:lvl4pPr>
            <a:lvl5pPr indent="-228600" lvl="4" marL="2286000" algn="l">
              <a:lnSpc>
                <a:spcPct val="110000"/>
              </a:lnSpc>
              <a:spcBef>
                <a:spcPts val="600"/>
              </a:spcBef>
              <a:spcAft>
                <a:spcPts val="0"/>
              </a:spcAft>
              <a:buClr>
                <a:schemeClr val="lt1"/>
              </a:buClr>
              <a:buSzPts val="1400"/>
              <a:buNone/>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Quebra de seção">
  <p:cSld name="5_Quebra de seção">
    <p:bg>
      <p:bgPr>
        <a:solidFill>
          <a:schemeClr val="dk1"/>
        </a:solidFill>
      </p:bgPr>
    </p:bg>
    <p:spTree>
      <p:nvGrpSpPr>
        <p:cNvPr id="268" name="Shape 268"/>
        <p:cNvGrpSpPr/>
        <p:nvPr/>
      </p:nvGrpSpPr>
      <p:grpSpPr>
        <a:xfrm>
          <a:off x="0" y="0"/>
          <a:ext cx="0" cy="0"/>
          <a:chOff x="0" y="0"/>
          <a:chExt cx="0" cy="0"/>
        </a:xfrm>
      </p:grpSpPr>
      <p:sp>
        <p:nvSpPr>
          <p:cNvPr id="269" name="Google Shape;269;p44"/>
          <p:cNvSpPr/>
          <p:nvPr>
            <p:ph idx="2" type="pic"/>
          </p:nvPr>
        </p:nvSpPr>
        <p:spPr>
          <a:xfrm>
            <a:off x="0" y="0"/>
            <a:ext cx="9144000" cy="5143500"/>
          </a:xfrm>
          <a:prstGeom prst="rect">
            <a:avLst/>
          </a:prstGeom>
          <a:solidFill>
            <a:schemeClr val="dk2"/>
          </a:solidFill>
          <a:ln>
            <a:noFill/>
          </a:ln>
        </p:spPr>
      </p:sp>
      <p:sp>
        <p:nvSpPr>
          <p:cNvPr id="270" name="Google Shape;270;p44"/>
          <p:cNvSpPr txBox="1"/>
          <p:nvPr>
            <p:ph idx="1" type="subTitle"/>
          </p:nvPr>
        </p:nvSpPr>
        <p:spPr>
          <a:xfrm>
            <a:off x="0" y="2667961"/>
            <a:ext cx="4980300" cy="2475600"/>
          </a:xfrm>
          <a:prstGeom prst="rect">
            <a:avLst/>
          </a:prstGeom>
          <a:gradFill>
            <a:gsLst>
              <a:gs pos="0">
                <a:srgbClr val="1B192E">
                  <a:alpha val="0"/>
                </a:srgbClr>
              </a:gs>
              <a:gs pos="50000">
                <a:srgbClr val="1B192E">
                  <a:alpha val="60000"/>
                </a:srgbClr>
              </a:gs>
              <a:gs pos="100000">
                <a:srgbClr val="1B192E">
                  <a:alpha val="60000"/>
                </a:srgbClr>
              </a:gs>
            </a:gsLst>
            <a:lin ang="10800025" scaled="0"/>
          </a:gradFill>
          <a:ln>
            <a:noFill/>
          </a:ln>
        </p:spPr>
        <p:txBody>
          <a:bodyPr anchorCtr="0" anchor="t" bIns="0" lIns="0" spcFirstLastPara="1" rIns="0" wrap="square" tIns="0">
            <a:noAutofit/>
          </a:bodyPr>
          <a:lstStyle>
            <a:lvl1pPr lvl="0" algn="l">
              <a:lnSpc>
                <a:spcPct val="200000"/>
              </a:lnSpc>
              <a:spcBef>
                <a:spcPts val="800"/>
              </a:spcBef>
              <a:spcAft>
                <a:spcPts val="0"/>
              </a:spcAft>
              <a:buClr>
                <a:schemeClr val="lt1"/>
              </a:buClr>
              <a:buSzPts val="1500"/>
              <a:buNone/>
              <a:defRPr/>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
        <p:nvSpPr>
          <p:cNvPr id="271" name="Google Shape;271;p44"/>
          <p:cNvSpPr txBox="1"/>
          <p:nvPr>
            <p:ph type="ctrTitle"/>
          </p:nvPr>
        </p:nvSpPr>
        <p:spPr>
          <a:xfrm>
            <a:off x="0" y="0"/>
            <a:ext cx="4980300" cy="2651700"/>
          </a:xfrm>
          <a:prstGeom prst="rect">
            <a:avLst/>
          </a:prstGeom>
          <a:gradFill>
            <a:gsLst>
              <a:gs pos="0">
                <a:srgbClr val="1B192E">
                  <a:alpha val="0"/>
                </a:srgbClr>
              </a:gs>
              <a:gs pos="50000">
                <a:srgbClr val="1B192E">
                  <a:alpha val="68627"/>
                </a:srgbClr>
              </a:gs>
              <a:gs pos="100000">
                <a:srgbClr val="1B192E">
                  <a:alpha val="68627"/>
                </a:srgbClr>
              </a:gs>
            </a:gsLst>
            <a:lin ang="10800025" scaled="0"/>
          </a:grad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lgn="l">
              <a:lnSpc>
                <a:spcPct val="100000"/>
              </a:lnSpc>
              <a:spcBef>
                <a:spcPts val="9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Linha do tempo da Tabela do Gráfico" type="obj">
  <p:cSld name="OBJECT">
    <p:spTree>
      <p:nvGrpSpPr>
        <p:cNvPr id="272" name="Shape 272"/>
        <p:cNvGrpSpPr/>
        <p:nvPr/>
      </p:nvGrpSpPr>
      <p:grpSpPr>
        <a:xfrm>
          <a:off x="0" y="0"/>
          <a:ext cx="0" cy="0"/>
          <a:chOff x="0" y="0"/>
          <a:chExt cx="0" cy="0"/>
        </a:xfrm>
      </p:grpSpPr>
      <p:grpSp>
        <p:nvGrpSpPr>
          <p:cNvPr id="273" name="Google Shape;273;p45"/>
          <p:cNvGrpSpPr/>
          <p:nvPr/>
        </p:nvGrpSpPr>
        <p:grpSpPr>
          <a:xfrm>
            <a:off x="270994" y="3989458"/>
            <a:ext cx="775191" cy="775191"/>
            <a:chOff x="10238297" y="1433356"/>
            <a:chExt cx="1033588" cy="1033588"/>
          </a:xfrm>
        </p:grpSpPr>
        <p:sp>
          <p:nvSpPr>
            <p:cNvPr id="274" name="Google Shape;274;p45"/>
            <p:cNvSpPr/>
            <p:nvPr/>
          </p:nvSpPr>
          <p:spPr>
            <a:xfrm rot="-8100000">
              <a:off x="10266523" y="1740761"/>
              <a:ext cx="930609" cy="465304"/>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75" name="Google Shape;275;p45"/>
            <p:cNvSpPr/>
            <p:nvPr/>
          </p:nvSpPr>
          <p:spPr>
            <a:xfrm rot="-2700000">
              <a:off x="11115586" y="1939365"/>
              <a:ext cx="53457" cy="233345"/>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76" name="Google Shape;276;p45"/>
            <p:cNvSpPr/>
            <p:nvPr/>
          </p:nvSpPr>
          <p:spPr>
            <a:xfrm rot="-2700000">
              <a:off x="10625073" y="1448852"/>
              <a:ext cx="53457" cy="233345"/>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77" name="Google Shape;277;p45"/>
            <p:cNvSpPr/>
            <p:nvPr/>
          </p:nvSpPr>
          <p:spPr>
            <a:xfrm rot="-8100000">
              <a:off x="10289786" y="1684597"/>
              <a:ext cx="930609" cy="53110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278" name="Google Shape;278;p45"/>
          <p:cNvSpPr txBox="1"/>
          <p:nvPr>
            <p:ph type="title"/>
          </p:nvPr>
        </p:nvSpPr>
        <p:spPr>
          <a:xfrm>
            <a:off x="413146" y="411956"/>
            <a:ext cx="83187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9" name="Google Shape;279;p45"/>
          <p:cNvSpPr txBox="1"/>
          <p:nvPr>
            <p:ph idx="1" type="body"/>
          </p:nvPr>
        </p:nvSpPr>
        <p:spPr>
          <a:xfrm>
            <a:off x="413147" y="1584899"/>
            <a:ext cx="8317800" cy="2984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0" name="Google Shape;280;p45"/>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1" name="Google Shape;281;p45"/>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2" name="Google Shape;282;p45"/>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itação">
  <p:cSld name="7_Citação">
    <p:spTree>
      <p:nvGrpSpPr>
        <p:cNvPr id="283" name="Shape 283"/>
        <p:cNvGrpSpPr/>
        <p:nvPr/>
      </p:nvGrpSpPr>
      <p:grpSpPr>
        <a:xfrm>
          <a:off x="0" y="0"/>
          <a:ext cx="0" cy="0"/>
          <a:chOff x="0" y="0"/>
          <a:chExt cx="0" cy="0"/>
        </a:xfrm>
      </p:grpSpPr>
      <p:sp>
        <p:nvSpPr>
          <p:cNvPr id="284" name="Google Shape;284;p46"/>
          <p:cNvSpPr txBox="1"/>
          <p:nvPr>
            <p:ph type="title"/>
          </p:nvPr>
        </p:nvSpPr>
        <p:spPr>
          <a:xfrm>
            <a:off x="413148" y="411956"/>
            <a:ext cx="2674500" cy="2538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000"/>
              <a:buFont typeface="Play"/>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285" name="Google Shape;285;p46"/>
          <p:cNvGrpSpPr/>
          <p:nvPr/>
        </p:nvGrpSpPr>
        <p:grpSpPr>
          <a:xfrm>
            <a:off x="8031059" y="3009455"/>
            <a:ext cx="673407" cy="700561"/>
            <a:chOff x="5129684" y="1232940"/>
            <a:chExt cx="897877" cy="934082"/>
          </a:xfrm>
        </p:grpSpPr>
        <p:sp>
          <p:nvSpPr>
            <p:cNvPr id="286" name="Google Shape;286;p46"/>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87" name="Google Shape;287;p46"/>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88" name="Google Shape;288;p46"/>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289" name="Google Shape;289;p46"/>
          <p:cNvSpPr/>
          <p:nvPr/>
        </p:nvSpPr>
        <p:spPr>
          <a:xfrm>
            <a:off x="4251585" y="3794257"/>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90" name="Google Shape;290;p46"/>
          <p:cNvSpPr txBox="1"/>
          <p:nvPr>
            <p:ph idx="1" type="body"/>
          </p:nvPr>
        </p:nvSpPr>
        <p:spPr>
          <a:xfrm>
            <a:off x="413147" y="3073004"/>
            <a:ext cx="2674200" cy="17634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800"/>
              <a:buNone/>
              <a:defRPr sz="1800"/>
            </a:lvl1pPr>
            <a:lvl2pPr indent="-323850" lvl="1" marL="914400" algn="l">
              <a:lnSpc>
                <a:spcPct val="110000"/>
              </a:lnSpc>
              <a:spcBef>
                <a:spcPts val="600"/>
              </a:spcBef>
              <a:spcAft>
                <a:spcPts val="0"/>
              </a:spcAft>
              <a:buClr>
                <a:schemeClr val="lt1"/>
              </a:buClr>
              <a:buSzPts val="1500"/>
              <a:buChar char="•"/>
              <a:defRPr sz="1500"/>
            </a:lvl2pPr>
            <a:lvl3pPr indent="-323850" lvl="2" marL="1371600" algn="l">
              <a:lnSpc>
                <a:spcPct val="110000"/>
              </a:lnSpc>
              <a:spcBef>
                <a:spcPts val="600"/>
              </a:spcBef>
              <a:spcAft>
                <a:spcPts val="0"/>
              </a:spcAft>
              <a:buClr>
                <a:schemeClr val="lt1"/>
              </a:buClr>
              <a:buSzPts val="1500"/>
              <a:buChar char="•"/>
              <a:defRPr sz="1500"/>
            </a:lvl3pPr>
            <a:lvl4pPr indent="-323850" lvl="3" marL="1828800" algn="l">
              <a:lnSpc>
                <a:spcPct val="110000"/>
              </a:lnSpc>
              <a:spcBef>
                <a:spcPts val="600"/>
              </a:spcBef>
              <a:spcAft>
                <a:spcPts val="0"/>
              </a:spcAft>
              <a:buClr>
                <a:schemeClr val="lt1"/>
              </a:buClr>
              <a:buSzPts val="1500"/>
              <a:buChar char="•"/>
              <a:defRPr sz="1500"/>
            </a:lvl4pPr>
            <a:lvl5pPr indent="-323850" lvl="4" marL="2286000" algn="l">
              <a:lnSpc>
                <a:spcPct val="110000"/>
              </a:lnSpc>
              <a:spcBef>
                <a:spcPts val="600"/>
              </a:spcBef>
              <a:spcAft>
                <a:spcPts val="0"/>
              </a:spcAft>
              <a:buClr>
                <a:schemeClr val="lt1"/>
              </a:buClr>
              <a:buSzPts val="1500"/>
              <a:buChar char="•"/>
              <a:defRPr sz="15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91" name="Google Shape;291;p46"/>
          <p:cNvSpPr/>
          <p:nvPr>
            <p:ph idx="2" type="pic"/>
          </p:nvPr>
        </p:nvSpPr>
        <p:spPr>
          <a:xfrm>
            <a:off x="4151857" y="492475"/>
            <a:ext cx="3849300" cy="3849300"/>
          </a:xfrm>
          <a:prstGeom prst="rect">
            <a:avLst/>
          </a:prstGeom>
          <a:solidFill>
            <a:schemeClr val="accent5"/>
          </a:solidFill>
          <a:ln>
            <a:noFill/>
          </a:ln>
        </p:spPr>
      </p:sp>
      <p:sp>
        <p:nvSpPr>
          <p:cNvPr id="292" name="Google Shape;292;p46"/>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46"/>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4" name="Google Shape;294;p46"/>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Equipe">
  <p:cSld name="8_Equipe">
    <p:spTree>
      <p:nvGrpSpPr>
        <p:cNvPr id="295" name="Shape 295"/>
        <p:cNvGrpSpPr/>
        <p:nvPr/>
      </p:nvGrpSpPr>
      <p:grpSpPr>
        <a:xfrm>
          <a:off x="0" y="0"/>
          <a:ext cx="0" cy="0"/>
          <a:chOff x="0" y="0"/>
          <a:chExt cx="0" cy="0"/>
        </a:xfrm>
      </p:grpSpPr>
      <p:sp>
        <p:nvSpPr>
          <p:cNvPr id="296" name="Google Shape;296;p47"/>
          <p:cNvSpPr/>
          <p:nvPr/>
        </p:nvSpPr>
        <p:spPr>
          <a:xfrm>
            <a:off x="0" y="4330297"/>
            <a:ext cx="9144000" cy="813300"/>
          </a:xfrm>
          <a:prstGeom prst="rect">
            <a:avLst/>
          </a:prstGeom>
          <a:gradFill>
            <a:gsLst>
              <a:gs pos="0">
                <a:srgbClr val="1B192E">
                  <a:alpha val="0"/>
                </a:srgbClr>
              </a:gs>
              <a:gs pos="40000">
                <a:srgbClr val="1B192E">
                  <a:alpha val="0"/>
                </a:srgbClr>
              </a:gs>
              <a:gs pos="100000">
                <a:srgbClr val="1B192E">
                  <a:alpha val="6000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97" name="Google Shape;297;p47"/>
          <p:cNvSpPr/>
          <p:nvPr/>
        </p:nvSpPr>
        <p:spPr>
          <a:xfrm>
            <a:off x="7716581" y="571957"/>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298" name="Google Shape;298;p47"/>
          <p:cNvSpPr txBox="1"/>
          <p:nvPr>
            <p:ph type="ctrTitle"/>
          </p:nvPr>
        </p:nvSpPr>
        <p:spPr>
          <a:xfrm>
            <a:off x="411480" y="411480"/>
            <a:ext cx="6211500" cy="939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299" name="Google Shape;299;p47"/>
          <p:cNvGrpSpPr/>
          <p:nvPr/>
        </p:nvGrpSpPr>
        <p:grpSpPr>
          <a:xfrm>
            <a:off x="1321258" y="3220851"/>
            <a:ext cx="1562844" cy="1562844"/>
            <a:chOff x="4840714" y="3556951"/>
            <a:chExt cx="2083792" cy="2083792"/>
          </a:xfrm>
        </p:grpSpPr>
        <p:sp>
          <p:nvSpPr>
            <p:cNvPr id="300" name="Google Shape;300;p47"/>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01" name="Google Shape;301;p47"/>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02" name="Google Shape;302;p47"/>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03" name="Google Shape;303;p47"/>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304" name="Google Shape;304;p47"/>
          <p:cNvSpPr/>
          <p:nvPr>
            <p:ph idx="2" type="pic"/>
          </p:nvPr>
        </p:nvSpPr>
        <p:spPr>
          <a:xfrm>
            <a:off x="809244" y="1493043"/>
            <a:ext cx="1268700" cy="1076700"/>
          </a:xfrm>
          <a:prstGeom prst="rect">
            <a:avLst/>
          </a:prstGeom>
          <a:solidFill>
            <a:schemeClr val="accent5"/>
          </a:solidFill>
          <a:ln>
            <a:noFill/>
          </a:ln>
        </p:spPr>
      </p:sp>
      <p:sp>
        <p:nvSpPr>
          <p:cNvPr id="305" name="Google Shape;305;p47"/>
          <p:cNvSpPr/>
          <p:nvPr>
            <p:ph idx="3" type="pic"/>
          </p:nvPr>
        </p:nvSpPr>
        <p:spPr>
          <a:xfrm>
            <a:off x="2878788" y="1493043"/>
            <a:ext cx="1268700" cy="1076700"/>
          </a:xfrm>
          <a:prstGeom prst="rect">
            <a:avLst/>
          </a:prstGeom>
          <a:solidFill>
            <a:schemeClr val="accent5"/>
          </a:solidFill>
          <a:ln>
            <a:noFill/>
          </a:ln>
        </p:spPr>
      </p:sp>
      <p:sp>
        <p:nvSpPr>
          <p:cNvPr id="306" name="Google Shape;306;p47"/>
          <p:cNvSpPr/>
          <p:nvPr>
            <p:ph idx="4" type="pic"/>
          </p:nvPr>
        </p:nvSpPr>
        <p:spPr>
          <a:xfrm>
            <a:off x="4996482" y="1495044"/>
            <a:ext cx="1268700" cy="1076700"/>
          </a:xfrm>
          <a:prstGeom prst="rect">
            <a:avLst/>
          </a:prstGeom>
          <a:solidFill>
            <a:schemeClr val="accent5"/>
          </a:solidFill>
          <a:ln>
            <a:noFill/>
          </a:ln>
        </p:spPr>
      </p:sp>
      <p:sp>
        <p:nvSpPr>
          <p:cNvPr id="307" name="Google Shape;307;p47"/>
          <p:cNvSpPr/>
          <p:nvPr>
            <p:ph idx="5" type="pic"/>
          </p:nvPr>
        </p:nvSpPr>
        <p:spPr>
          <a:xfrm>
            <a:off x="7114176" y="1493043"/>
            <a:ext cx="1268700" cy="1076700"/>
          </a:xfrm>
          <a:prstGeom prst="rect">
            <a:avLst/>
          </a:prstGeom>
          <a:solidFill>
            <a:schemeClr val="accent5"/>
          </a:solidFill>
          <a:ln>
            <a:noFill/>
          </a:ln>
        </p:spPr>
      </p:sp>
      <p:sp>
        <p:nvSpPr>
          <p:cNvPr id="308" name="Google Shape;308;p47"/>
          <p:cNvSpPr txBox="1"/>
          <p:nvPr>
            <p:ph idx="1" type="body"/>
          </p:nvPr>
        </p:nvSpPr>
        <p:spPr>
          <a:xfrm>
            <a:off x="809625"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09" name="Google Shape;309;p47"/>
          <p:cNvSpPr txBox="1"/>
          <p:nvPr>
            <p:ph idx="6" type="body"/>
          </p:nvPr>
        </p:nvSpPr>
        <p:spPr>
          <a:xfrm>
            <a:off x="809050"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0" name="Google Shape;310;p47"/>
          <p:cNvSpPr txBox="1"/>
          <p:nvPr>
            <p:ph idx="7" type="body"/>
          </p:nvPr>
        </p:nvSpPr>
        <p:spPr>
          <a:xfrm>
            <a:off x="2879363"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1" name="Google Shape;311;p47"/>
          <p:cNvSpPr txBox="1"/>
          <p:nvPr>
            <p:ph idx="8" type="body"/>
          </p:nvPr>
        </p:nvSpPr>
        <p:spPr>
          <a:xfrm>
            <a:off x="2878788"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2" name="Google Shape;312;p47"/>
          <p:cNvSpPr txBox="1"/>
          <p:nvPr>
            <p:ph idx="9" type="body"/>
          </p:nvPr>
        </p:nvSpPr>
        <p:spPr>
          <a:xfrm>
            <a:off x="4997057" y="2836069"/>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3" name="Google Shape;313;p47"/>
          <p:cNvSpPr txBox="1"/>
          <p:nvPr>
            <p:ph idx="13" type="body"/>
          </p:nvPr>
        </p:nvSpPr>
        <p:spPr>
          <a:xfrm>
            <a:off x="4996482" y="3174712"/>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4" name="Google Shape;314;p47"/>
          <p:cNvSpPr txBox="1"/>
          <p:nvPr>
            <p:ph idx="14" type="body"/>
          </p:nvPr>
        </p:nvSpPr>
        <p:spPr>
          <a:xfrm>
            <a:off x="7074834" y="2840466"/>
            <a:ext cx="1283400" cy="2742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1" sz="15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5" name="Google Shape;315;p47"/>
          <p:cNvSpPr txBox="1"/>
          <p:nvPr>
            <p:ph idx="15" type="body"/>
          </p:nvPr>
        </p:nvSpPr>
        <p:spPr>
          <a:xfrm>
            <a:off x="7074259" y="3179109"/>
            <a:ext cx="1283700" cy="4785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400"/>
              <a:buNone/>
              <a:defRPr sz="1400"/>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6" name="Google Shape;316;p47"/>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7" name="Google Shape;317;p47"/>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 name="Google Shape;318;p47"/>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luna do conteúdo 3">
  <p:cSld name="11_Coluna do conteúdo 3">
    <p:spTree>
      <p:nvGrpSpPr>
        <p:cNvPr id="319" name="Shape 319"/>
        <p:cNvGrpSpPr/>
        <p:nvPr/>
      </p:nvGrpSpPr>
      <p:grpSpPr>
        <a:xfrm>
          <a:off x="0" y="0"/>
          <a:ext cx="0" cy="0"/>
          <a:chOff x="0" y="0"/>
          <a:chExt cx="0" cy="0"/>
        </a:xfrm>
      </p:grpSpPr>
      <p:grpSp>
        <p:nvGrpSpPr>
          <p:cNvPr id="320" name="Google Shape;320;p48"/>
          <p:cNvGrpSpPr/>
          <p:nvPr/>
        </p:nvGrpSpPr>
        <p:grpSpPr>
          <a:xfrm>
            <a:off x="74283" y="3777366"/>
            <a:ext cx="1562844" cy="1562844"/>
            <a:chOff x="4840714" y="3556951"/>
            <a:chExt cx="2083792" cy="2083792"/>
          </a:xfrm>
        </p:grpSpPr>
        <p:sp>
          <p:nvSpPr>
            <p:cNvPr id="321" name="Google Shape;321;p48"/>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2" name="Google Shape;322;p48"/>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3" name="Google Shape;323;p48"/>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4" name="Google Shape;324;p48"/>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325" name="Google Shape;325;p48"/>
          <p:cNvSpPr/>
          <p:nvPr/>
        </p:nvSpPr>
        <p:spPr>
          <a:xfrm rot="2700000">
            <a:off x="8126490" y="128359"/>
            <a:ext cx="809496" cy="946621"/>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6" name="Google Shape;326;p48"/>
          <p:cNvSpPr/>
          <p:nvPr/>
        </p:nvSpPr>
        <p:spPr>
          <a:xfrm rot="8100000">
            <a:off x="8136889" y="388886"/>
            <a:ext cx="405172" cy="809920"/>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7" name="Google Shape;327;p48"/>
          <p:cNvSpPr/>
          <p:nvPr/>
        </p:nvSpPr>
        <p:spPr>
          <a:xfrm>
            <a:off x="1350602" y="185464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28" name="Google Shape;328;p48"/>
          <p:cNvSpPr txBox="1"/>
          <p:nvPr>
            <p:ph type="title"/>
          </p:nvPr>
        </p:nvSpPr>
        <p:spPr>
          <a:xfrm>
            <a:off x="413146" y="411956"/>
            <a:ext cx="83232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48"/>
          <p:cNvSpPr txBox="1"/>
          <p:nvPr>
            <p:ph idx="1" type="body"/>
          </p:nvPr>
        </p:nvSpPr>
        <p:spPr>
          <a:xfrm>
            <a:off x="413148" y="1298531"/>
            <a:ext cx="26730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latin typeface="Gill Sans"/>
                <a:ea typeface="Gill Sans"/>
                <a:cs typeface="Gill Sans"/>
                <a:sym typeface="Gill Sans"/>
              </a:defRPr>
            </a:lvl1pPr>
            <a:lvl2pPr indent="-228600" lvl="1" marL="914400" algn="l">
              <a:lnSpc>
                <a:spcPct val="110000"/>
              </a:lnSpc>
              <a:spcBef>
                <a:spcPts val="600"/>
              </a:spcBef>
              <a:spcAft>
                <a:spcPts val="0"/>
              </a:spcAft>
              <a:buClr>
                <a:schemeClr val="lt1"/>
              </a:buClr>
              <a:buSzPts val="1500"/>
              <a:buNone/>
              <a:defRPr b="1" sz="1500"/>
            </a:lvl2pPr>
            <a:lvl3pPr indent="-228600" lvl="2" marL="1371600" algn="l">
              <a:lnSpc>
                <a:spcPct val="110000"/>
              </a:lnSpc>
              <a:spcBef>
                <a:spcPts val="600"/>
              </a:spcBef>
              <a:spcAft>
                <a:spcPts val="0"/>
              </a:spcAft>
              <a:buClr>
                <a:schemeClr val="lt1"/>
              </a:buClr>
              <a:buSzPts val="1400"/>
              <a:buNone/>
              <a:defRPr b="1" sz="1400"/>
            </a:lvl3pPr>
            <a:lvl4pPr indent="-228600" lvl="3" marL="1828800" algn="l">
              <a:lnSpc>
                <a:spcPct val="110000"/>
              </a:lnSpc>
              <a:spcBef>
                <a:spcPts val="600"/>
              </a:spcBef>
              <a:spcAft>
                <a:spcPts val="0"/>
              </a:spcAft>
              <a:buClr>
                <a:schemeClr val="lt1"/>
              </a:buClr>
              <a:buSzPts val="1200"/>
              <a:buNone/>
              <a:defRPr b="1" sz="1200"/>
            </a:lvl4pPr>
            <a:lvl5pPr indent="-228600" lvl="4" marL="2286000" algn="l">
              <a:lnSpc>
                <a:spcPct val="110000"/>
              </a:lnSpc>
              <a:spcBef>
                <a:spcPts val="600"/>
              </a:spcBef>
              <a:spcAft>
                <a:spcPts val="0"/>
              </a:spcAft>
              <a:buClr>
                <a:schemeClr val="lt1"/>
              </a:buClr>
              <a:buSzPts val="1200"/>
              <a:buNone/>
              <a:defRPr b="1" sz="1200"/>
            </a:lvl5pPr>
            <a:lvl6pPr indent="-228600" lvl="5" marL="2743200" algn="l">
              <a:lnSpc>
                <a:spcPct val="90000"/>
              </a:lnSpc>
              <a:spcBef>
                <a:spcPts val="6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330" name="Google Shape;330;p48"/>
          <p:cNvSpPr txBox="1"/>
          <p:nvPr>
            <p:ph idx="2" type="body"/>
          </p:nvPr>
        </p:nvSpPr>
        <p:spPr>
          <a:xfrm>
            <a:off x="419607" y="1824228"/>
            <a:ext cx="2673000" cy="263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sz="1400"/>
            </a:lvl1pPr>
            <a:lvl2pPr indent="-317500" lvl="1" marL="914400" algn="l">
              <a:lnSpc>
                <a:spcPct val="110000"/>
              </a:lnSpc>
              <a:spcBef>
                <a:spcPts val="600"/>
              </a:spcBef>
              <a:spcAft>
                <a:spcPts val="0"/>
              </a:spcAft>
              <a:buClr>
                <a:schemeClr val="lt1"/>
              </a:buClr>
              <a:buSzPts val="1400"/>
              <a:buChar char="•"/>
              <a:defRPr sz="1400"/>
            </a:lvl2pPr>
            <a:lvl3pPr indent="-317500" lvl="2" marL="1371600" algn="l">
              <a:lnSpc>
                <a:spcPct val="110000"/>
              </a:lnSpc>
              <a:spcBef>
                <a:spcPts val="600"/>
              </a:spcBef>
              <a:spcAft>
                <a:spcPts val="0"/>
              </a:spcAft>
              <a:buClr>
                <a:schemeClr val="lt1"/>
              </a:buClr>
              <a:buSzPts val="1400"/>
              <a:buChar char="•"/>
              <a:defRPr sz="1400"/>
            </a:lvl3pPr>
            <a:lvl4pPr indent="-317500" lvl="3" marL="1828800" algn="l">
              <a:lnSpc>
                <a:spcPct val="110000"/>
              </a:lnSpc>
              <a:spcBef>
                <a:spcPts val="600"/>
              </a:spcBef>
              <a:spcAft>
                <a:spcPts val="0"/>
              </a:spcAft>
              <a:buClr>
                <a:schemeClr val="lt1"/>
              </a:buClr>
              <a:buSzPts val="1400"/>
              <a:buChar char="•"/>
              <a:defRPr sz="1400"/>
            </a:lvl4pPr>
            <a:lvl5pPr indent="-317500" lvl="4" marL="2286000" algn="l">
              <a:lnSpc>
                <a:spcPct val="110000"/>
              </a:lnSpc>
              <a:spcBef>
                <a:spcPts val="600"/>
              </a:spcBef>
              <a:spcAft>
                <a:spcPts val="0"/>
              </a:spcAft>
              <a:buClr>
                <a:schemeClr val="lt1"/>
              </a:buClr>
              <a:buSzPts val="1400"/>
              <a:buChar char="•"/>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1" name="Google Shape;331;p48"/>
          <p:cNvSpPr txBox="1"/>
          <p:nvPr>
            <p:ph idx="3" type="body"/>
          </p:nvPr>
        </p:nvSpPr>
        <p:spPr>
          <a:xfrm>
            <a:off x="3256180" y="1298531"/>
            <a:ext cx="26745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2" name="Google Shape;332;p48"/>
          <p:cNvSpPr txBox="1"/>
          <p:nvPr>
            <p:ph idx="4" type="body"/>
          </p:nvPr>
        </p:nvSpPr>
        <p:spPr>
          <a:xfrm>
            <a:off x="3256180" y="1820528"/>
            <a:ext cx="2631600" cy="2636700"/>
          </a:xfrm>
          <a:prstGeom prst="rect">
            <a:avLst/>
          </a:prstGeom>
          <a:noFill/>
          <a:ln>
            <a:noFill/>
          </a:ln>
        </p:spPr>
        <p:txBody>
          <a:bodyPr anchorCtr="0" anchor="t" bIns="0" lIns="0" spcFirstLastPara="1" rIns="0" wrap="square" tIns="0">
            <a:noAutofit/>
          </a:bodyPr>
          <a:lstStyle>
            <a:lvl1pPr indent="-311150" lvl="0" marL="457200" algn="l">
              <a:lnSpc>
                <a:spcPct val="110000"/>
              </a:lnSpc>
              <a:spcBef>
                <a:spcPts val="800"/>
              </a:spcBef>
              <a:spcAft>
                <a:spcPts val="0"/>
              </a:spcAft>
              <a:buClr>
                <a:schemeClr val="lt1"/>
              </a:buClr>
              <a:buSzPts val="1300"/>
              <a:buChar char="•"/>
              <a:defRPr sz="1300"/>
            </a:lvl1pPr>
            <a:lvl2pPr indent="-311150" lvl="1" marL="914400" algn="l">
              <a:lnSpc>
                <a:spcPct val="110000"/>
              </a:lnSpc>
              <a:spcBef>
                <a:spcPts val="600"/>
              </a:spcBef>
              <a:spcAft>
                <a:spcPts val="0"/>
              </a:spcAft>
              <a:buClr>
                <a:schemeClr val="lt1"/>
              </a:buClr>
              <a:buSzPts val="1300"/>
              <a:buChar char="•"/>
              <a:defRPr sz="1300"/>
            </a:lvl2pPr>
            <a:lvl3pPr indent="-311150" lvl="2" marL="1371600" algn="l">
              <a:lnSpc>
                <a:spcPct val="110000"/>
              </a:lnSpc>
              <a:spcBef>
                <a:spcPts val="600"/>
              </a:spcBef>
              <a:spcAft>
                <a:spcPts val="0"/>
              </a:spcAft>
              <a:buClr>
                <a:schemeClr val="lt1"/>
              </a:buClr>
              <a:buSzPts val="1300"/>
              <a:buChar char="•"/>
              <a:defRPr sz="1300"/>
            </a:lvl3pPr>
            <a:lvl4pPr indent="-311150" lvl="3" marL="1828800" algn="l">
              <a:lnSpc>
                <a:spcPct val="110000"/>
              </a:lnSpc>
              <a:spcBef>
                <a:spcPts val="600"/>
              </a:spcBef>
              <a:spcAft>
                <a:spcPts val="0"/>
              </a:spcAft>
              <a:buClr>
                <a:schemeClr val="lt1"/>
              </a:buClr>
              <a:buSzPts val="1300"/>
              <a:buChar char="•"/>
              <a:defRPr sz="1300"/>
            </a:lvl4pPr>
            <a:lvl5pPr indent="-311150" lvl="4" marL="2286000" algn="l">
              <a:lnSpc>
                <a:spcPct val="110000"/>
              </a:lnSpc>
              <a:spcBef>
                <a:spcPts val="600"/>
              </a:spcBef>
              <a:spcAft>
                <a:spcPts val="0"/>
              </a:spcAft>
              <a:buClr>
                <a:schemeClr val="lt1"/>
              </a:buClr>
              <a:buSzPts val="1300"/>
              <a:buChar char="•"/>
              <a:defRPr sz="13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3" name="Google Shape;333;p48"/>
          <p:cNvSpPr txBox="1"/>
          <p:nvPr>
            <p:ph idx="5" type="body"/>
          </p:nvPr>
        </p:nvSpPr>
        <p:spPr>
          <a:xfrm>
            <a:off x="6104744" y="1298531"/>
            <a:ext cx="26745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b="0" sz="15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4" name="Google Shape;334;p48"/>
          <p:cNvSpPr txBox="1"/>
          <p:nvPr>
            <p:ph idx="6" type="body"/>
          </p:nvPr>
        </p:nvSpPr>
        <p:spPr>
          <a:xfrm>
            <a:off x="6104744" y="1820528"/>
            <a:ext cx="2631600" cy="2636700"/>
          </a:xfrm>
          <a:prstGeom prst="rect">
            <a:avLst/>
          </a:prstGeom>
          <a:noFill/>
          <a:ln>
            <a:noFill/>
          </a:ln>
        </p:spPr>
        <p:txBody>
          <a:bodyPr anchorCtr="0" anchor="t" bIns="0" lIns="0" spcFirstLastPara="1" rIns="0" wrap="square" tIns="0">
            <a:noAutofit/>
          </a:bodyPr>
          <a:lstStyle>
            <a:lvl1pPr indent="-311150" lvl="0" marL="457200" algn="l">
              <a:lnSpc>
                <a:spcPct val="110000"/>
              </a:lnSpc>
              <a:spcBef>
                <a:spcPts val="800"/>
              </a:spcBef>
              <a:spcAft>
                <a:spcPts val="0"/>
              </a:spcAft>
              <a:buClr>
                <a:schemeClr val="lt1"/>
              </a:buClr>
              <a:buSzPts val="1300"/>
              <a:buChar char="•"/>
              <a:defRPr sz="1300"/>
            </a:lvl1pPr>
            <a:lvl2pPr indent="-311150" lvl="1" marL="914400" algn="l">
              <a:lnSpc>
                <a:spcPct val="110000"/>
              </a:lnSpc>
              <a:spcBef>
                <a:spcPts val="600"/>
              </a:spcBef>
              <a:spcAft>
                <a:spcPts val="0"/>
              </a:spcAft>
              <a:buClr>
                <a:schemeClr val="lt1"/>
              </a:buClr>
              <a:buSzPts val="1300"/>
              <a:buChar char="•"/>
              <a:defRPr sz="1300"/>
            </a:lvl2pPr>
            <a:lvl3pPr indent="-311150" lvl="2" marL="1371600" algn="l">
              <a:lnSpc>
                <a:spcPct val="110000"/>
              </a:lnSpc>
              <a:spcBef>
                <a:spcPts val="600"/>
              </a:spcBef>
              <a:spcAft>
                <a:spcPts val="0"/>
              </a:spcAft>
              <a:buClr>
                <a:schemeClr val="lt1"/>
              </a:buClr>
              <a:buSzPts val="1300"/>
              <a:buChar char="•"/>
              <a:defRPr sz="1300"/>
            </a:lvl3pPr>
            <a:lvl4pPr indent="-311150" lvl="3" marL="1828800" algn="l">
              <a:lnSpc>
                <a:spcPct val="110000"/>
              </a:lnSpc>
              <a:spcBef>
                <a:spcPts val="600"/>
              </a:spcBef>
              <a:spcAft>
                <a:spcPts val="0"/>
              </a:spcAft>
              <a:buClr>
                <a:schemeClr val="lt1"/>
              </a:buClr>
              <a:buSzPts val="1300"/>
              <a:buChar char="•"/>
              <a:defRPr sz="1300"/>
            </a:lvl4pPr>
            <a:lvl5pPr indent="-311150" lvl="4" marL="2286000" algn="l">
              <a:lnSpc>
                <a:spcPct val="110000"/>
              </a:lnSpc>
              <a:spcBef>
                <a:spcPts val="600"/>
              </a:spcBef>
              <a:spcAft>
                <a:spcPts val="0"/>
              </a:spcAft>
              <a:buClr>
                <a:schemeClr val="lt1"/>
              </a:buClr>
              <a:buSzPts val="1300"/>
              <a:buChar char="•"/>
              <a:defRPr sz="13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35" name="Google Shape;335;p48"/>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6" name="Google Shape;336;p48"/>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7" name="Google Shape;337;p48"/>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Resumo">
  <p:cSld name="12_Resumo">
    <p:spTree>
      <p:nvGrpSpPr>
        <p:cNvPr id="338" name="Shape 338"/>
        <p:cNvGrpSpPr/>
        <p:nvPr/>
      </p:nvGrpSpPr>
      <p:grpSpPr>
        <a:xfrm>
          <a:off x="0" y="0"/>
          <a:ext cx="0" cy="0"/>
          <a:chOff x="0" y="0"/>
          <a:chExt cx="0" cy="0"/>
        </a:xfrm>
      </p:grpSpPr>
      <p:sp>
        <p:nvSpPr>
          <p:cNvPr id="339" name="Google Shape;339;p49"/>
          <p:cNvSpPr txBox="1"/>
          <p:nvPr>
            <p:ph type="title"/>
          </p:nvPr>
        </p:nvSpPr>
        <p:spPr>
          <a:xfrm>
            <a:off x="413147" y="3381375"/>
            <a:ext cx="3375300" cy="1172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0" name="Google Shape;340;p49"/>
          <p:cNvSpPr/>
          <p:nvPr>
            <p:ph idx="2" type="pic"/>
          </p:nvPr>
        </p:nvSpPr>
        <p:spPr>
          <a:xfrm>
            <a:off x="0" y="0"/>
            <a:ext cx="9144000" cy="2832300"/>
          </a:xfrm>
          <a:prstGeom prst="rect">
            <a:avLst/>
          </a:prstGeom>
          <a:solidFill>
            <a:schemeClr val="accent5"/>
          </a:solidFill>
          <a:ln>
            <a:noFill/>
          </a:ln>
        </p:spPr>
      </p:sp>
      <p:sp>
        <p:nvSpPr>
          <p:cNvPr id="341" name="Google Shape;341;p49"/>
          <p:cNvSpPr txBox="1"/>
          <p:nvPr>
            <p:ph idx="1" type="body"/>
          </p:nvPr>
        </p:nvSpPr>
        <p:spPr>
          <a:xfrm>
            <a:off x="3946808" y="3381375"/>
            <a:ext cx="4666200" cy="11727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500"/>
              <a:buNone/>
              <a:defRPr sz="1500"/>
            </a:lvl1pPr>
            <a:lvl2pPr indent="-228600" lvl="1" marL="914400" algn="l">
              <a:lnSpc>
                <a:spcPct val="110000"/>
              </a:lnSpc>
              <a:spcBef>
                <a:spcPts val="600"/>
              </a:spcBef>
              <a:spcAft>
                <a:spcPts val="0"/>
              </a:spcAft>
              <a:buClr>
                <a:schemeClr val="lt1"/>
              </a:buClr>
              <a:buSzPts val="1400"/>
              <a:buNone/>
              <a:defRPr sz="1400"/>
            </a:lvl2pPr>
            <a:lvl3pPr indent="-228600" lvl="2" marL="1371600" algn="l">
              <a:lnSpc>
                <a:spcPct val="110000"/>
              </a:lnSpc>
              <a:spcBef>
                <a:spcPts val="600"/>
              </a:spcBef>
              <a:spcAft>
                <a:spcPts val="0"/>
              </a:spcAft>
              <a:buClr>
                <a:schemeClr val="lt1"/>
              </a:buClr>
              <a:buSzPts val="1400"/>
              <a:buNone/>
              <a:defRPr sz="1400"/>
            </a:lvl3pPr>
            <a:lvl4pPr indent="-228600" lvl="3" marL="1828800" algn="l">
              <a:lnSpc>
                <a:spcPct val="110000"/>
              </a:lnSpc>
              <a:spcBef>
                <a:spcPts val="600"/>
              </a:spcBef>
              <a:spcAft>
                <a:spcPts val="0"/>
              </a:spcAft>
              <a:buClr>
                <a:schemeClr val="lt1"/>
              </a:buClr>
              <a:buSzPts val="1400"/>
              <a:buNone/>
              <a:defRPr sz="1400"/>
            </a:lvl4pPr>
            <a:lvl5pPr indent="-228600" lvl="4" marL="2286000" algn="l">
              <a:lnSpc>
                <a:spcPct val="110000"/>
              </a:lnSpc>
              <a:spcBef>
                <a:spcPts val="600"/>
              </a:spcBef>
              <a:spcAft>
                <a:spcPts val="0"/>
              </a:spcAft>
              <a:buClr>
                <a:schemeClr val="lt1"/>
              </a:buClr>
              <a:buSzPts val="1400"/>
              <a:buNone/>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42" name="Google Shape;342;p49"/>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3" name="Google Shape;343;p49"/>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4" name="Google Shape;344;p49"/>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345" name="Google Shape;345;p49"/>
          <p:cNvSpPr/>
          <p:nvPr/>
        </p:nvSpPr>
        <p:spPr>
          <a:xfrm>
            <a:off x="919330" y="2889169"/>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346" name="Shape 346"/>
        <p:cNvGrpSpPr/>
        <p:nvPr/>
      </p:nvGrpSpPr>
      <p:grpSpPr>
        <a:xfrm>
          <a:off x="0" y="0"/>
          <a:ext cx="0" cy="0"/>
          <a:chOff x="0" y="0"/>
          <a:chExt cx="0" cy="0"/>
        </a:xfrm>
      </p:grpSpPr>
      <p:sp>
        <p:nvSpPr>
          <p:cNvPr id="347" name="Google Shape;347;p50"/>
          <p:cNvSpPr txBox="1"/>
          <p:nvPr>
            <p:ph type="ctrTitle"/>
          </p:nvPr>
        </p:nvSpPr>
        <p:spPr>
          <a:xfrm>
            <a:off x="2519362" y="292380"/>
            <a:ext cx="6211500" cy="2216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Play"/>
              <a:buNone/>
              <a:defRPr sz="4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8" name="Google Shape;348;p50"/>
          <p:cNvSpPr txBox="1"/>
          <p:nvPr>
            <p:ph idx="1" type="subTitle"/>
          </p:nvPr>
        </p:nvSpPr>
        <p:spPr>
          <a:xfrm>
            <a:off x="2519362" y="2652713"/>
            <a:ext cx="6211500" cy="19170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lt1"/>
              </a:buClr>
              <a:buSzPts val="1800"/>
              <a:buNone/>
              <a:defRPr sz="1800">
                <a:solidFill>
                  <a:schemeClr val="lt1"/>
                </a:solidFill>
              </a:defRPr>
            </a:lvl1pPr>
            <a:lvl2pPr lvl="1" algn="ctr">
              <a:lnSpc>
                <a:spcPct val="110000"/>
              </a:lnSpc>
              <a:spcBef>
                <a:spcPts val="600"/>
              </a:spcBef>
              <a:spcAft>
                <a:spcPts val="0"/>
              </a:spcAft>
              <a:buClr>
                <a:schemeClr val="lt1"/>
              </a:buClr>
              <a:buSzPts val="1500"/>
              <a:buNone/>
              <a:defRPr sz="1500"/>
            </a:lvl2pPr>
            <a:lvl3pPr lvl="2" algn="ctr">
              <a:lnSpc>
                <a:spcPct val="110000"/>
              </a:lnSpc>
              <a:spcBef>
                <a:spcPts val="600"/>
              </a:spcBef>
              <a:spcAft>
                <a:spcPts val="0"/>
              </a:spcAft>
              <a:buClr>
                <a:schemeClr val="lt1"/>
              </a:buClr>
              <a:buSzPts val="1400"/>
              <a:buNone/>
              <a:defRPr sz="1400"/>
            </a:lvl3pPr>
            <a:lvl4pPr lvl="3" algn="ctr">
              <a:lnSpc>
                <a:spcPct val="110000"/>
              </a:lnSpc>
              <a:spcBef>
                <a:spcPts val="600"/>
              </a:spcBef>
              <a:spcAft>
                <a:spcPts val="0"/>
              </a:spcAft>
              <a:buClr>
                <a:schemeClr val="lt1"/>
              </a:buClr>
              <a:buSzPts val="1200"/>
              <a:buNone/>
              <a:defRPr sz="1200"/>
            </a:lvl4pPr>
            <a:lvl5pPr lvl="4" algn="ctr">
              <a:lnSpc>
                <a:spcPct val="110000"/>
              </a:lnSpc>
              <a:spcBef>
                <a:spcPts val="600"/>
              </a:spcBef>
              <a:spcAft>
                <a:spcPts val="0"/>
              </a:spcAft>
              <a:buClr>
                <a:schemeClr val="lt1"/>
              </a:buClr>
              <a:buSzPts val="1200"/>
              <a:buNone/>
              <a:defRPr sz="1200"/>
            </a:lvl5pPr>
            <a:lvl6pPr lvl="5" algn="ctr">
              <a:lnSpc>
                <a:spcPct val="90000"/>
              </a:lnSpc>
              <a:spcBef>
                <a:spcPts val="6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p:txBody>
      </p:sp>
      <p:sp>
        <p:nvSpPr>
          <p:cNvPr id="349" name="Google Shape;349;p50"/>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 name="Google Shape;350;p50"/>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1" name="Google Shape;351;p50"/>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352" name="Google Shape;352;p50"/>
          <p:cNvSpPr/>
          <p:nvPr/>
        </p:nvSpPr>
        <p:spPr>
          <a:xfrm rot="2700000">
            <a:off x="459616" y="361324"/>
            <a:ext cx="809496" cy="946621"/>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53" name="Google Shape;353;p50"/>
          <p:cNvSpPr/>
          <p:nvPr/>
        </p:nvSpPr>
        <p:spPr>
          <a:xfrm rot="8100000">
            <a:off x="470015" y="621851"/>
            <a:ext cx="405172" cy="809920"/>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54" name="Google Shape;354;p50"/>
          <p:cNvSpPr/>
          <p:nvPr/>
        </p:nvSpPr>
        <p:spPr>
          <a:xfrm>
            <a:off x="1350602" y="185464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355" name="Google Shape;355;p50"/>
          <p:cNvGrpSpPr/>
          <p:nvPr/>
        </p:nvGrpSpPr>
        <p:grpSpPr>
          <a:xfrm>
            <a:off x="968298" y="3224925"/>
            <a:ext cx="1562844" cy="1562844"/>
            <a:chOff x="4840714" y="3556951"/>
            <a:chExt cx="2083792" cy="2083792"/>
          </a:xfrm>
        </p:grpSpPr>
        <p:sp>
          <p:nvSpPr>
            <p:cNvPr id="356" name="Google Shape;356;p50"/>
            <p:cNvSpPr/>
            <p:nvPr/>
          </p:nvSpPr>
          <p:spPr>
            <a:xfrm flipH="1" rot="8100000">
              <a:off x="5006330" y="4192886"/>
              <a:ext cx="1851817" cy="925909"/>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57" name="Google Shape;357;p50"/>
            <p:cNvSpPr/>
            <p:nvPr/>
          </p:nvSpPr>
          <p:spPr>
            <a:xfrm flipH="1" rot="8100000">
              <a:off x="4956702" y="4051292"/>
              <a:ext cx="1851817" cy="109511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58" name="Google Shape;358;p50"/>
            <p:cNvSpPr/>
            <p:nvPr/>
          </p:nvSpPr>
          <p:spPr>
            <a:xfrm flipH="1" rot="2700000">
              <a:off x="6040495" y="3601733"/>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59" name="Google Shape;359;p50"/>
            <p:cNvSpPr/>
            <p:nvPr/>
          </p:nvSpPr>
          <p:spPr>
            <a:xfrm flipH="1" rot="2700000">
              <a:off x="5059469" y="4582759"/>
              <a:ext cx="106915" cy="466690"/>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Quebra de seção">
  <p:cSld name="4_Quebra de seção">
    <p:bg>
      <p:bgPr>
        <a:solidFill>
          <a:schemeClr val="dk1"/>
        </a:solidFill>
      </p:bgPr>
    </p:bg>
    <p:spTree>
      <p:nvGrpSpPr>
        <p:cNvPr id="32" name="Shape 32"/>
        <p:cNvGrpSpPr/>
        <p:nvPr/>
      </p:nvGrpSpPr>
      <p:grpSpPr>
        <a:xfrm>
          <a:off x="0" y="0"/>
          <a:ext cx="0" cy="0"/>
          <a:chOff x="0" y="0"/>
          <a:chExt cx="0" cy="0"/>
        </a:xfrm>
      </p:grpSpPr>
      <p:sp>
        <p:nvSpPr>
          <p:cNvPr id="33" name="Google Shape;33;p26"/>
          <p:cNvSpPr/>
          <p:nvPr>
            <p:ph idx="2" type="pic"/>
          </p:nvPr>
        </p:nvSpPr>
        <p:spPr>
          <a:xfrm>
            <a:off x="0" y="0"/>
            <a:ext cx="9144000" cy="5143500"/>
          </a:xfrm>
          <a:prstGeom prst="rect">
            <a:avLst/>
          </a:prstGeom>
          <a:solidFill>
            <a:schemeClr val="accent5"/>
          </a:solidFill>
          <a:ln>
            <a:noFill/>
          </a:ln>
        </p:spPr>
      </p:sp>
      <p:sp>
        <p:nvSpPr>
          <p:cNvPr id="34" name="Google Shape;34;p26"/>
          <p:cNvSpPr txBox="1"/>
          <p:nvPr>
            <p:ph idx="10" type="dt"/>
          </p:nvPr>
        </p:nvSpPr>
        <p:spPr>
          <a:xfrm>
            <a:off x="413147" y="4880409"/>
            <a:ext cx="1971600" cy="1155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6"/>
          <p:cNvSpPr txBox="1"/>
          <p:nvPr>
            <p:ph idx="11" type="ftr"/>
          </p:nvPr>
        </p:nvSpPr>
        <p:spPr>
          <a:xfrm>
            <a:off x="2519363" y="4880409"/>
            <a:ext cx="4784400" cy="115500"/>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26"/>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37" name="Google Shape;37;p26"/>
          <p:cNvSpPr/>
          <p:nvPr/>
        </p:nvSpPr>
        <p:spPr>
          <a:xfrm>
            <a:off x="0" y="4330297"/>
            <a:ext cx="9144000" cy="813300"/>
          </a:xfrm>
          <a:prstGeom prst="rect">
            <a:avLst/>
          </a:prstGeom>
          <a:gradFill>
            <a:gsLst>
              <a:gs pos="0">
                <a:srgbClr val="1B192E">
                  <a:alpha val="0"/>
                </a:srgbClr>
              </a:gs>
              <a:gs pos="28000">
                <a:srgbClr val="1B192E">
                  <a:alpha val="0"/>
                </a:srgbClr>
              </a:gs>
              <a:gs pos="90000">
                <a:srgbClr val="1B192E">
                  <a:alpha val="60000"/>
                </a:srgbClr>
              </a:gs>
              <a:gs pos="100000">
                <a:srgbClr val="1B192E">
                  <a:alpha val="6000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8" name="Google Shape;38;p26"/>
          <p:cNvSpPr/>
          <p:nvPr/>
        </p:nvSpPr>
        <p:spPr>
          <a:xfrm rot="10800000">
            <a:off x="0" y="-4"/>
            <a:ext cx="6750000" cy="5143500"/>
          </a:xfrm>
          <a:prstGeom prst="rect">
            <a:avLst/>
          </a:prstGeom>
          <a:gradFill>
            <a:gsLst>
              <a:gs pos="0">
                <a:srgbClr val="1B192E">
                  <a:alpha val="0"/>
                </a:srgbClr>
              </a:gs>
              <a:gs pos="50000">
                <a:srgbClr val="1B192E">
                  <a:alpha val="60000"/>
                </a:srgbClr>
              </a:gs>
              <a:gs pos="100000">
                <a:srgbClr val="1B192E">
                  <a:alpha val="6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9" name="Google Shape;39;p26"/>
          <p:cNvSpPr txBox="1"/>
          <p:nvPr>
            <p:ph type="ctrTitle"/>
          </p:nvPr>
        </p:nvSpPr>
        <p:spPr>
          <a:xfrm>
            <a:off x="413147" y="411956"/>
            <a:ext cx="4077900" cy="223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26"/>
          <p:cNvSpPr txBox="1"/>
          <p:nvPr>
            <p:ph idx="1" type="subTitle"/>
          </p:nvPr>
        </p:nvSpPr>
        <p:spPr>
          <a:xfrm>
            <a:off x="413147" y="2862543"/>
            <a:ext cx="4077900" cy="1698900"/>
          </a:xfrm>
          <a:prstGeom prst="rect">
            <a:avLst/>
          </a:prstGeom>
          <a:noFill/>
          <a:ln>
            <a:noFill/>
          </a:ln>
        </p:spPr>
        <p:txBody>
          <a:bodyPr anchorCtr="0" anchor="t" bIns="0" lIns="0" spcFirstLastPara="1" rIns="0" wrap="square" tIns="0">
            <a:noAutofit/>
          </a:bodyPr>
          <a:lstStyle>
            <a:lvl1pPr lvl="0" algn="l">
              <a:lnSpc>
                <a:spcPct val="110000"/>
              </a:lnSpc>
              <a:spcBef>
                <a:spcPts val="800"/>
              </a:spcBef>
              <a:spcAft>
                <a:spcPts val="0"/>
              </a:spcAft>
              <a:buClr>
                <a:schemeClr val="lt1"/>
              </a:buClr>
              <a:buSzPts val="1800"/>
              <a:buNone/>
              <a:defRPr sz="1800"/>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type="twoObj">
  <p:cSld name="TWO_OBJECTS">
    <p:spTree>
      <p:nvGrpSpPr>
        <p:cNvPr id="360" name="Shape 360"/>
        <p:cNvGrpSpPr/>
        <p:nvPr/>
      </p:nvGrpSpPr>
      <p:grpSpPr>
        <a:xfrm>
          <a:off x="0" y="0"/>
          <a:ext cx="0" cy="0"/>
          <a:chOff x="0" y="0"/>
          <a:chExt cx="0" cy="0"/>
        </a:xfrm>
      </p:grpSpPr>
      <p:sp>
        <p:nvSpPr>
          <p:cNvPr id="361" name="Google Shape;361;p51"/>
          <p:cNvSpPr/>
          <p:nvPr/>
        </p:nvSpPr>
        <p:spPr>
          <a:xfrm>
            <a:off x="8302398" y="250031"/>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362" name="Google Shape;362;p51"/>
          <p:cNvGrpSpPr/>
          <p:nvPr/>
        </p:nvGrpSpPr>
        <p:grpSpPr>
          <a:xfrm>
            <a:off x="175052" y="4038015"/>
            <a:ext cx="620372" cy="621178"/>
            <a:chOff x="2895768" y="1234488"/>
            <a:chExt cx="827163" cy="828237"/>
          </a:xfrm>
        </p:grpSpPr>
        <p:sp>
          <p:nvSpPr>
            <p:cNvPr id="363" name="Google Shape;363;p51"/>
            <p:cNvSpPr/>
            <p:nvPr/>
          </p:nvSpPr>
          <p:spPr>
            <a:xfrm rot="2700000">
              <a:off x="3040791" y="1332636"/>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64" name="Google Shape;364;p51"/>
            <p:cNvSpPr/>
            <p:nvPr/>
          </p:nvSpPr>
          <p:spPr>
            <a:xfrm rot="8100000">
              <a:off x="3047202" y="1506331"/>
              <a:ext cx="269832" cy="540088"/>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365" name="Google Shape;365;p51"/>
          <p:cNvSpPr txBox="1"/>
          <p:nvPr>
            <p:ph type="title"/>
          </p:nvPr>
        </p:nvSpPr>
        <p:spPr>
          <a:xfrm>
            <a:off x="413147" y="411956"/>
            <a:ext cx="8317800" cy="999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51"/>
          <p:cNvSpPr txBox="1"/>
          <p:nvPr>
            <p:ph idx="1" type="body"/>
          </p:nvPr>
        </p:nvSpPr>
        <p:spPr>
          <a:xfrm>
            <a:off x="413147" y="1572881"/>
            <a:ext cx="4076700" cy="299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7" name="Google Shape;367;p51"/>
          <p:cNvSpPr txBox="1"/>
          <p:nvPr>
            <p:ph idx="2" type="body"/>
          </p:nvPr>
        </p:nvSpPr>
        <p:spPr>
          <a:xfrm>
            <a:off x="4654154" y="1572881"/>
            <a:ext cx="4076700" cy="2996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8" name="Google Shape;368;p51"/>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9" name="Google Shape;369;p51"/>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0" name="Google Shape;370;p51"/>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71" name="Shape 371"/>
        <p:cNvGrpSpPr/>
        <p:nvPr/>
      </p:nvGrpSpPr>
      <p:grpSpPr>
        <a:xfrm>
          <a:off x="0" y="0"/>
          <a:ext cx="0" cy="0"/>
          <a:chOff x="0" y="0"/>
          <a:chExt cx="0" cy="0"/>
        </a:xfrm>
      </p:grpSpPr>
      <p:sp>
        <p:nvSpPr>
          <p:cNvPr id="372" name="Google Shape;372;p52"/>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3" name="Google Shape;373;p52"/>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 name="Google Shape;374;p52"/>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75" name="Shape 375"/>
        <p:cNvGrpSpPr/>
        <p:nvPr/>
      </p:nvGrpSpPr>
      <p:grpSpPr>
        <a:xfrm>
          <a:off x="0" y="0"/>
          <a:ext cx="0" cy="0"/>
          <a:chOff x="0" y="0"/>
          <a:chExt cx="0" cy="0"/>
        </a:xfrm>
      </p:grpSpPr>
      <p:grpSp>
        <p:nvGrpSpPr>
          <p:cNvPr id="376" name="Google Shape;376;p53"/>
          <p:cNvGrpSpPr/>
          <p:nvPr/>
        </p:nvGrpSpPr>
        <p:grpSpPr>
          <a:xfrm>
            <a:off x="3564189" y="3617628"/>
            <a:ext cx="1243226" cy="1243226"/>
            <a:chOff x="2481038" y="2139593"/>
            <a:chExt cx="1657635" cy="1657635"/>
          </a:xfrm>
        </p:grpSpPr>
        <p:sp>
          <p:nvSpPr>
            <p:cNvPr id="377" name="Google Shape;377;p53"/>
            <p:cNvSpPr/>
            <p:nvPr/>
          </p:nvSpPr>
          <p:spPr>
            <a:xfrm rot="2700000">
              <a:off x="2769555" y="2336586"/>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378" name="Google Shape;378;p53"/>
            <p:cNvSpPr/>
            <p:nvPr/>
          </p:nvSpPr>
          <p:spPr>
            <a:xfrm rot="8100000">
              <a:off x="2784153" y="2683432"/>
              <a:ext cx="540088" cy="1080176"/>
            </a:xfrm>
            <a:prstGeom prst="ellipse">
              <a:avLst/>
            </a:prstGeom>
            <a:gradFill>
              <a:gsLst>
                <a:gs pos="0">
                  <a:srgbClr val="221F3B"/>
                </a:gs>
                <a:gs pos="50000">
                  <a:srgbClr val="221F3B"/>
                </a:gs>
                <a:gs pos="100000">
                  <a:srgbClr val="2B274A"/>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379" name="Google Shape;379;p53"/>
          <p:cNvSpPr txBox="1"/>
          <p:nvPr>
            <p:ph type="title"/>
          </p:nvPr>
        </p:nvSpPr>
        <p:spPr>
          <a:xfrm>
            <a:off x="413147" y="411956"/>
            <a:ext cx="8317800" cy="73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0" name="Google Shape;380;p53"/>
          <p:cNvSpPr txBox="1"/>
          <p:nvPr>
            <p:ph idx="1" type="body"/>
          </p:nvPr>
        </p:nvSpPr>
        <p:spPr>
          <a:xfrm>
            <a:off x="3221831" y="1312545"/>
            <a:ext cx="5508900" cy="3257100"/>
          </a:xfrm>
          <a:prstGeom prst="rect">
            <a:avLst/>
          </a:prstGeom>
          <a:noFill/>
          <a:ln>
            <a:noFill/>
          </a:ln>
        </p:spPr>
        <p:txBody>
          <a:bodyPr anchorCtr="0" anchor="t" bIns="0" lIns="0" spcFirstLastPara="1" rIns="0" wrap="square" tIns="0">
            <a:noAutofit/>
          </a:bodyPr>
          <a:lstStyle>
            <a:lvl1pPr indent="-304800" lvl="0" marL="457200" algn="l">
              <a:lnSpc>
                <a:spcPct val="110000"/>
              </a:lnSpc>
              <a:spcBef>
                <a:spcPts val="800"/>
              </a:spcBef>
              <a:spcAft>
                <a:spcPts val="0"/>
              </a:spcAft>
              <a:buClr>
                <a:schemeClr val="lt1"/>
              </a:buClr>
              <a:buSzPts val="1200"/>
              <a:buChar char="•"/>
              <a:defRPr sz="12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23850" lvl="5" marL="2743200" algn="l">
              <a:lnSpc>
                <a:spcPct val="90000"/>
              </a:lnSpc>
              <a:spcBef>
                <a:spcPts val="600"/>
              </a:spcBef>
              <a:spcAft>
                <a:spcPts val="0"/>
              </a:spcAft>
              <a:buClr>
                <a:schemeClr val="lt1"/>
              </a:buClr>
              <a:buSzPts val="1500"/>
              <a:buChar char="•"/>
              <a:defRPr sz="1500"/>
            </a:lvl6pPr>
            <a:lvl7pPr indent="-323850" lvl="6" marL="3200400" algn="l">
              <a:lnSpc>
                <a:spcPct val="90000"/>
              </a:lnSpc>
              <a:spcBef>
                <a:spcPts val="400"/>
              </a:spcBef>
              <a:spcAft>
                <a:spcPts val="0"/>
              </a:spcAft>
              <a:buClr>
                <a:schemeClr val="lt1"/>
              </a:buClr>
              <a:buSzPts val="1500"/>
              <a:buChar char="•"/>
              <a:defRPr sz="1500"/>
            </a:lvl7pPr>
            <a:lvl8pPr indent="-323850" lvl="7" marL="3657600" algn="l">
              <a:lnSpc>
                <a:spcPct val="90000"/>
              </a:lnSpc>
              <a:spcBef>
                <a:spcPts val="400"/>
              </a:spcBef>
              <a:spcAft>
                <a:spcPts val="0"/>
              </a:spcAft>
              <a:buClr>
                <a:schemeClr val="lt1"/>
              </a:buClr>
              <a:buSzPts val="1500"/>
              <a:buChar char="•"/>
              <a:defRPr sz="1500"/>
            </a:lvl8pPr>
            <a:lvl9pPr indent="-323850" lvl="8" marL="4114800" algn="l">
              <a:lnSpc>
                <a:spcPct val="90000"/>
              </a:lnSpc>
              <a:spcBef>
                <a:spcPts val="400"/>
              </a:spcBef>
              <a:spcAft>
                <a:spcPts val="0"/>
              </a:spcAft>
              <a:buClr>
                <a:schemeClr val="lt1"/>
              </a:buClr>
              <a:buSzPts val="1500"/>
              <a:buChar char="•"/>
              <a:defRPr sz="1500"/>
            </a:lvl9pPr>
          </a:lstStyle>
          <a:p/>
        </p:txBody>
      </p:sp>
      <p:sp>
        <p:nvSpPr>
          <p:cNvPr id="381" name="Google Shape;381;p53"/>
          <p:cNvSpPr txBox="1"/>
          <p:nvPr>
            <p:ph idx="2" type="body"/>
          </p:nvPr>
        </p:nvSpPr>
        <p:spPr>
          <a:xfrm>
            <a:off x="413147" y="1312545"/>
            <a:ext cx="2674200" cy="32571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200"/>
              <a:buNone/>
              <a:defRPr sz="1200"/>
            </a:lvl1pPr>
            <a:lvl2pPr indent="-228600" lvl="1" marL="914400" algn="l">
              <a:lnSpc>
                <a:spcPct val="110000"/>
              </a:lnSpc>
              <a:spcBef>
                <a:spcPts val="600"/>
              </a:spcBef>
              <a:spcAft>
                <a:spcPts val="0"/>
              </a:spcAft>
              <a:buClr>
                <a:schemeClr val="lt1"/>
              </a:buClr>
              <a:buSzPts val="1100"/>
              <a:buNone/>
              <a:defRPr sz="1100"/>
            </a:lvl2pPr>
            <a:lvl3pPr indent="-228600" lvl="2" marL="1371600" algn="l">
              <a:lnSpc>
                <a:spcPct val="110000"/>
              </a:lnSpc>
              <a:spcBef>
                <a:spcPts val="600"/>
              </a:spcBef>
              <a:spcAft>
                <a:spcPts val="0"/>
              </a:spcAft>
              <a:buClr>
                <a:schemeClr val="lt1"/>
              </a:buClr>
              <a:buSzPts val="900"/>
              <a:buNone/>
              <a:defRPr sz="900"/>
            </a:lvl3pPr>
            <a:lvl4pPr indent="-228600" lvl="3" marL="1828800" algn="l">
              <a:lnSpc>
                <a:spcPct val="110000"/>
              </a:lnSpc>
              <a:spcBef>
                <a:spcPts val="600"/>
              </a:spcBef>
              <a:spcAft>
                <a:spcPts val="0"/>
              </a:spcAft>
              <a:buClr>
                <a:schemeClr val="lt1"/>
              </a:buClr>
              <a:buSzPts val="800"/>
              <a:buNone/>
              <a:defRPr sz="800"/>
            </a:lvl4pPr>
            <a:lvl5pPr indent="-228600" lvl="4" marL="2286000" algn="l">
              <a:lnSpc>
                <a:spcPct val="110000"/>
              </a:lnSpc>
              <a:spcBef>
                <a:spcPts val="600"/>
              </a:spcBef>
              <a:spcAft>
                <a:spcPts val="0"/>
              </a:spcAft>
              <a:buClr>
                <a:schemeClr val="lt1"/>
              </a:buClr>
              <a:buSzPts val="800"/>
              <a:buNone/>
              <a:defRPr sz="800"/>
            </a:lvl5pPr>
            <a:lvl6pPr indent="-228600" lvl="5" marL="2743200" algn="l">
              <a:lnSpc>
                <a:spcPct val="90000"/>
              </a:lnSpc>
              <a:spcBef>
                <a:spcPts val="600"/>
              </a:spcBef>
              <a:spcAft>
                <a:spcPts val="0"/>
              </a:spcAft>
              <a:buClr>
                <a:schemeClr val="lt1"/>
              </a:buClr>
              <a:buSzPts val="800"/>
              <a:buNone/>
              <a:defRPr sz="800"/>
            </a:lvl6pPr>
            <a:lvl7pPr indent="-228600" lvl="6" marL="3200400" algn="l">
              <a:lnSpc>
                <a:spcPct val="90000"/>
              </a:lnSpc>
              <a:spcBef>
                <a:spcPts val="400"/>
              </a:spcBef>
              <a:spcAft>
                <a:spcPts val="0"/>
              </a:spcAft>
              <a:buClr>
                <a:schemeClr val="lt1"/>
              </a:buClr>
              <a:buSzPts val="800"/>
              <a:buNone/>
              <a:defRPr sz="800"/>
            </a:lvl7pPr>
            <a:lvl8pPr indent="-228600" lvl="7" marL="3657600" algn="l">
              <a:lnSpc>
                <a:spcPct val="90000"/>
              </a:lnSpc>
              <a:spcBef>
                <a:spcPts val="400"/>
              </a:spcBef>
              <a:spcAft>
                <a:spcPts val="0"/>
              </a:spcAft>
              <a:buClr>
                <a:schemeClr val="lt1"/>
              </a:buClr>
              <a:buSzPts val="800"/>
              <a:buNone/>
              <a:defRPr sz="800"/>
            </a:lvl8pPr>
            <a:lvl9pPr indent="-228600" lvl="8" marL="4114800" algn="l">
              <a:lnSpc>
                <a:spcPct val="90000"/>
              </a:lnSpc>
              <a:spcBef>
                <a:spcPts val="400"/>
              </a:spcBef>
              <a:spcAft>
                <a:spcPts val="0"/>
              </a:spcAft>
              <a:buClr>
                <a:schemeClr val="lt1"/>
              </a:buClr>
              <a:buSzPts val="800"/>
              <a:buNone/>
              <a:defRPr sz="800"/>
            </a:lvl9pPr>
          </a:lstStyle>
          <a:p/>
        </p:txBody>
      </p:sp>
      <p:sp>
        <p:nvSpPr>
          <p:cNvPr id="382" name="Google Shape;382;p53"/>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3" name="Google Shape;383;p53"/>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4" name="Google Shape;384;p53"/>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9" name="Shape 389"/>
        <p:cNvGrpSpPr/>
        <p:nvPr/>
      </p:nvGrpSpPr>
      <p:grpSpPr>
        <a:xfrm>
          <a:off x="0" y="0"/>
          <a:ext cx="0" cy="0"/>
          <a:chOff x="0" y="0"/>
          <a:chExt cx="0" cy="0"/>
        </a:xfrm>
      </p:grpSpPr>
      <p:sp>
        <p:nvSpPr>
          <p:cNvPr id="390" name="Google Shape;390;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91" name="Google Shape;391;p5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2" name="Google Shape;39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3" name="Shape 393"/>
        <p:cNvGrpSpPr/>
        <p:nvPr/>
      </p:nvGrpSpPr>
      <p:grpSpPr>
        <a:xfrm>
          <a:off x="0" y="0"/>
          <a:ext cx="0" cy="0"/>
          <a:chOff x="0" y="0"/>
          <a:chExt cx="0" cy="0"/>
        </a:xfrm>
      </p:grpSpPr>
      <p:sp>
        <p:nvSpPr>
          <p:cNvPr id="394" name="Google Shape;394;p5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5" name="Google Shape;395;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6" name="Shape 396"/>
        <p:cNvGrpSpPr/>
        <p:nvPr/>
      </p:nvGrpSpPr>
      <p:grpSpPr>
        <a:xfrm>
          <a:off x="0" y="0"/>
          <a:ext cx="0" cy="0"/>
          <a:chOff x="0" y="0"/>
          <a:chExt cx="0" cy="0"/>
        </a:xfrm>
      </p:grpSpPr>
      <p:sp>
        <p:nvSpPr>
          <p:cNvPr id="397" name="Google Shape;397;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8" name="Google Shape;398;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9" name="Google Shape;399;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2" name="Google Shape;402;p5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3" name="Google Shape;403;p5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4" name="Google Shape;40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5" name="Shape 405"/>
        <p:cNvGrpSpPr/>
        <p:nvPr/>
      </p:nvGrpSpPr>
      <p:grpSpPr>
        <a:xfrm>
          <a:off x="0" y="0"/>
          <a:ext cx="0" cy="0"/>
          <a:chOff x="0" y="0"/>
          <a:chExt cx="0" cy="0"/>
        </a:xfrm>
      </p:grpSpPr>
      <p:sp>
        <p:nvSpPr>
          <p:cNvPr id="406" name="Google Shape;406;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7" name="Google Shape;40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8" name="Shape 408"/>
        <p:cNvGrpSpPr/>
        <p:nvPr/>
      </p:nvGrpSpPr>
      <p:grpSpPr>
        <a:xfrm>
          <a:off x="0" y="0"/>
          <a:ext cx="0" cy="0"/>
          <a:chOff x="0" y="0"/>
          <a:chExt cx="0" cy="0"/>
        </a:xfrm>
      </p:grpSpPr>
      <p:sp>
        <p:nvSpPr>
          <p:cNvPr id="409" name="Google Shape;409;p6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0" name="Google Shape;410;p6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1" name="Google Shape;41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2" name="Shape 412"/>
        <p:cNvGrpSpPr/>
        <p:nvPr/>
      </p:nvGrpSpPr>
      <p:grpSpPr>
        <a:xfrm>
          <a:off x="0" y="0"/>
          <a:ext cx="0" cy="0"/>
          <a:chOff x="0" y="0"/>
          <a:chExt cx="0" cy="0"/>
        </a:xfrm>
      </p:grpSpPr>
      <p:sp>
        <p:nvSpPr>
          <p:cNvPr id="413" name="Google Shape;413;p6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4" name="Google Shape;414;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údo da coluna 2 (slide de comparação)" type="twoTxTwoObj">
  <p:cSld name="TWO_OBJECTS_WITH_TEXT">
    <p:spTree>
      <p:nvGrpSpPr>
        <p:cNvPr id="41" name="Shape 41"/>
        <p:cNvGrpSpPr/>
        <p:nvPr/>
      </p:nvGrpSpPr>
      <p:grpSpPr>
        <a:xfrm>
          <a:off x="0" y="0"/>
          <a:ext cx="0" cy="0"/>
          <a:chOff x="0" y="0"/>
          <a:chExt cx="0" cy="0"/>
        </a:xfrm>
      </p:grpSpPr>
      <p:sp>
        <p:nvSpPr>
          <p:cNvPr id="42" name="Google Shape;42;p27"/>
          <p:cNvSpPr/>
          <p:nvPr/>
        </p:nvSpPr>
        <p:spPr>
          <a:xfrm>
            <a:off x="8318709" y="4420100"/>
            <a:ext cx="270000" cy="270000"/>
          </a:xfrm>
          <a:prstGeom prst="ellipse">
            <a:avLst/>
          </a:pr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3" name="Google Shape;43;p27"/>
          <p:cNvSpPr/>
          <p:nvPr/>
        </p:nvSpPr>
        <p:spPr>
          <a:xfrm>
            <a:off x="8588709" y="4370909"/>
            <a:ext cx="284400" cy="270000"/>
          </a:xfrm>
          <a:prstGeom prst="rect">
            <a:avLst/>
          </a:prstGeom>
          <a:solidFill>
            <a:schemeClr val="dk2">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4" name="Google Shape;44;p27"/>
          <p:cNvSpPr txBox="1"/>
          <p:nvPr>
            <p:ph type="title"/>
          </p:nvPr>
        </p:nvSpPr>
        <p:spPr>
          <a:xfrm>
            <a:off x="413146" y="411956"/>
            <a:ext cx="83232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sz="36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27"/>
          <p:cNvSpPr txBox="1"/>
          <p:nvPr>
            <p:ph idx="1" type="body"/>
          </p:nvPr>
        </p:nvSpPr>
        <p:spPr>
          <a:xfrm>
            <a:off x="413148" y="1298531"/>
            <a:ext cx="40779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100"/>
              <a:buNone/>
              <a:defRPr b="0" sz="1100" cap="none">
                <a:solidFill>
                  <a:schemeClr val="lt1"/>
                </a:solidFill>
                <a:latin typeface="Gill Sans"/>
                <a:ea typeface="Gill Sans"/>
                <a:cs typeface="Gill Sans"/>
                <a:sym typeface="Gill Sans"/>
              </a:defRPr>
            </a:lvl1pPr>
            <a:lvl2pPr indent="-228600" lvl="1" marL="914400" algn="l">
              <a:lnSpc>
                <a:spcPct val="110000"/>
              </a:lnSpc>
              <a:spcBef>
                <a:spcPts val="600"/>
              </a:spcBef>
              <a:spcAft>
                <a:spcPts val="0"/>
              </a:spcAft>
              <a:buClr>
                <a:schemeClr val="lt1"/>
              </a:buClr>
              <a:buSzPts val="1500"/>
              <a:buNone/>
              <a:defRPr b="1" sz="1500"/>
            </a:lvl2pPr>
            <a:lvl3pPr indent="-228600" lvl="2" marL="1371600" algn="l">
              <a:lnSpc>
                <a:spcPct val="110000"/>
              </a:lnSpc>
              <a:spcBef>
                <a:spcPts val="600"/>
              </a:spcBef>
              <a:spcAft>
                <a:spcPts val="0"/>
              </a:spcAft>
              <a:buClr>
                <a:schemeClr val="lt1"/>
              </a:buClr>
              <a:buSzPts val="1400"/>
              <a:buNone/>
              <a:defRPr b="1" sz="1400"/>
            </a:lvl3pPr>
            <a:lvl4pPr indent="-228600" lvl="3" marL="1828800" algn="l">
              <a:lnSpc>
                <a:spcPct val="110000"/>
              </a:lnSpc>
              <a:spcBef>
                <a:spcPts val="600"/>
              </a:spcBef>
              <a:spcAft>
                <a:spcPts val="0"/>
              </a:spcAft>
              <a:buClr>
                <a:schemeClr val="lt1"/>
              </a:buClr>
              <a:buSzPts val="1200"/>
              <a:buNone/>
              <a:defRPr b="1" sz="1200"/>
            </a:lvl4pPr>
            <a:lvl5pPr indent="-228600" lvl="4" marL="2286000" algn="l">
              <a:lnSpc>
                <a:spcPct val="110000"/>
              </a:lnSpc>
              <a:spcBef>
                <a:spcPts val="600"/>
              </a:spcBef>
              <a:spcAft>
                <a:spcPts val="0"/>
              </a:spcAft>
              <a:buClr>
                <a:schemeClr val="lt1"/>
              </a:buClr>
              <a:buSzPts val="1200"/>
              <a:buNone/>
              <a:defRPr b="1" sz="1200"/>
            </a:lvl5pPr>
            <a:lvl6pPr indent="-228600" lvl="5" marL="2743200" algn="l">
              <a:lnSpc>
                <a:spcPct val="90000"/>
              </a:lnSpc>
              <a:spcBef>
                <a:spcPts val="600"/>
              </a:spcBef>
              <a:spcAft>
                <a:spcPts val="0"/>
              </a:spcAft>
              <a:buClr>
                <a:schemeClr val="lt1"/>
              </a:buClr>
              <a:buSzPts val="1200"/>
              <a:buNone/>
              <a:defRPr b="1" sz="1200"/>
            </a:lvl6pPr>
            <a:lvl7pPr indent="-228600" lvl="6" marL="3200400" algn="l">
              <a:lnSpc>
                <a:spcPct val="90000"/>
              </a:lnSpc>
              <a:spcBef>
                <a:spcPts val="400"/>
              </a:spcBef>
              <a:spcAft>
                <a:spcPts val="0"/>
              </a:spcAft>
              <a:buClr>
                <a:schemeClr val="lt1"/>
              </a:buClr>
              <a:buSzPts val="1200"/>
              <a:buNone/>
              <a:defRPr b="1" sz="1200"/>
            </a:lvl7pPr>
            <a:lvl8pPr indent="-228600" lvl="7" marL="3657600" algn="l">
              <a:lnSpc>
                <a:spcPct val="90000"/>
              </a:lnSpc>
              <a:spcBef>
                <a:spcPts val="400"/>
              </a:spcBef>
              <a:spcAft>
                <a:spcPts val="0"/>
              </a:spcAft>
              <a:buClr>
                <a:schemeClr val="lt1"/>
              </a:buClr>
              <a:buSzPts val="1200"/>
              <a:buNone/>
              <a:defRPr b="1" sz="1200"/>
            </a:lvl8pPr>
            <a:lvl9pPr indent="-228600" lvl="8" marL="4114800" algn="l">
              <a:lnSpc>
                <a:spcPct val="90000"/>
              </a:lnSpc>
              <a:spcBef>
                <a:spcPts val="400"/>
              </a:spcBef>
              <a:spcAft>
                <a:spcPts val="0"/>
              </a:spcAft>
              <a:buClr>
                <a:schemeClr val="lt1"/>
              </a:buClr>
              <a:buSzPts val="1200"/>
              <a:buNone/>
              <a:defRPr b="1" sz="1200"/>
            </a:lvl9pPr>
          </a:lstStyle>
          <a:p/>
        </p:txBody>
      </p:sp>
      <p:sp>
        <p:nvSpPr>
          <p:cNvPr id="46" name="Google Shape;46;p27"/>
          <p:cNvSpPr txBox="1"/>
          <p:nvPr>
            <p:ph idx="2" type="body"/>
          </p:nvPr>
        </p:nvSpPr>
        <p:spPr>
          <a:xfrm>
            <a:off x="413147" y="1820528"/>
            <a:ext cx="4071900" cy="26367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Clr>
                <a:schemeClr val="lt1"/>
              </a:buClr>
              <a:buSzPts val="1800"/>
              <a:buChar char="•"/>
              <a:defRPr sz="18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7" name="Google Shape;47;p27"/>
          <p:cNvSpPr txBox="1"/>
          <p:nvPr>
            <p:ph idx="3" type="body"/>
          </p:nvPr>
        </p:nvSpPr>
        <p:spPr>
          <a:xfrm>
            <a:off x="4659018" y="1298531"/>
            <a:ext cx="4077300" cy="40140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800"/>
              </a:spcBef>
              <a:spcAft>
                <a:spcPts val="0"/>
              </a:spcAft>
              <a:buClr>
                <a:schemeClr val="lt1"/>
              </a:buClr>
              <a:buSzPts val="1100"/>
              <a:buNone/>
              <a:defRPr b="0" sz="1100" cap="none">
                <a:solidFill>
                  <a:schemeClr val="lt1"/>
                </a:solidFill>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8" name="Google Shape;48;p27"/>
          <p:cNvSpPr txBox="1"/>
          <p:nvPr>
            <p:ph idx="4" type="body"/>
          </p:nvPr>
        </p:nvSpPr>
        <p:spPr>
          <a:xfrm>
            <a:off x="4659017" y="1820528"/>
            <a:ext cx="4077300" cy="26367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800"/>
              </a:spcBef>
              <a:spcAft>
                <a:spcPts val="0"/>
              </a:spcAft>
              <a:buClr>
                <a:schemeClr val="lt1"/>
              </a:buClr>
              <a:buSzPts val="1800"/>
              <a:buChar char="•"/>
              <a:defRPr sz="1800"/>
            </a:lvl1pPr>
            <a:lvl2pPr indent="-304800" lvl="1" marL="914400" algn="l">
              <a:lnSpc>
                <a:spcPct val="110000"/>
              </a:lnSpc>
              <a:spcBef>
                <a:spcPts val="600"/>
              </a:spcBef>
              <a:spcAft>
                <a:spcPts val="0"/>
              </a:spcAft>
              <a:buClr>
                <a:schemeClr val="lt1"/>
              </a:buClr>
              <a:buSzPts val="1200"/>
              <a:buChar char="•"/>
              <a:defRPr sz="1200"/>
            </a:lvl2pPr>
            <a:lvl3pPr indent="-304800" lvl="2" marL="1371600" algn="l">
              <a:lnSpc>
                <a:spcPct val="110000"/>
              </a:lnSpc>
              <a:spcBef>
                <a:spcPts val="600"/>
              </a:spcBef>
              <a:spcAft>
                <a:spcPts val="0"/>
              </a:spcAft>
              <a:buClr>
                <a:schemeClr val="lt1"/>
              </a:buClr>
              <a:buSzPts val="1200"/>
              <a:buChar char="•"/>
              <a:defRPr sz="1200"/>
            </a:lvl3pPr>
            <a:lvl4pPr indent="-304800" lvl="3" marL="1828800" algn="l">
              <a:lnSpc>
                <a:spcPct val="110000"/>
              </a:lnSpc>
              <a:spcBef>
                <a:spcPts val="600"/>
              </a:spcBef>
              <a:spcAft>
                <a:spcPts val="0"/>
              </a:spcAft>
              <a:buClr>
                <a:schemeClr val="lt1"/>
              </a:buClr>
              <a:buSzPts val="1200"/>
              <a:buChar char="•"/>
              <a:defRPr sz="1200"/>
            </a:lvl4pPr>
            <a:lvl5pPr indent="-304800" lvl="4" marL="2286000" algn="l">
              <a:lnSpc>
                <a:spcPct val="110000"/>
              </a:lnSpc>
              <a:spcBef>
                <a:spcPts val="600"/>
              </a:spcBef>
              <a:spcAft>
                <a:spcPts val="0"/>
              </a:spcAft>
              <a:buClr>
                <a:schemeClr val="lt1"/>
              </a:buClr>
              <a:buSzPts val="1200"/>
              <a:buChar char="•"/>
              <a:defRPr sz="12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9" name="Google Shape;49;p27"/>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 name="Google Shape;50;p27"/>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27"/>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5" name="Shape 415"/>
        <p:cNvGrpSpPr/>
        <p:nvPr/>
      </p:nvGrpSpPr>
      <p:grpSpPr>
        <a:xfrm>
          <a:off x="0" y="0"/>
          <a:ext cx="0" cy="0"/>
          <a:chOff x="0" y="0"/>
          <a:chExt cx="0" cy="0"/>
        </a:xfrm>
      </p:grpSpPr>
      <p:sp>
        <p:nvSpPr>
          <p:cNvPr id="416" name="Google Shape;416;p6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8" name="Google Shape;418;p6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9" name="Google Shape;419;p6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0" name="Google Shape;42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1" name="Shape 421"/>
        <p:cNvGrpSpPr/>
        <p:nvPr/>
      </p:nvGrpSpPr>
      <p:grpSpPr>
        <a:xfrm>
          <a:off x="0" y="0"/>
          <a:ext cx="0" cy="0"/>
          <a:chOff x="0" y="0"/>
          <a:chExt cx="0" cy="0"/>
        </a:xfrm>
      </p:grpSpPr>
      <p:sp>
        <p:nvSpPr>
          <p:cNvPr id="422" name="Google Shape;422;p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3" name="Google Shape;42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4" name="Shape 424"/>
        <p:cNvGrpSpPr/>
        <p:nvPr/>
      </p:nvGrpSpPr>
      <p:grpSpPr>
        <a:xfrm>
          <a:off x="0" y="0"/>
          <a:ext cx="0" cy="0"/>
          <a:chOff x="0" y="0"/>
          <a:chExt cx="0" cy="0"/>
        </a:xfrm>
      </p:grpSpPr>
      <p:sp>
        <p:nvSpPr>
          <p:cNvPr id="425" name="Google Shape;425;p6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6" name="Google Shape;426;p6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27" name="Google Shape;4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8" name="Shape 428"/>
        <p:cNvGrpSpPr/>
        <p:nvPr/>
      </p:nvGrpSpPr>
      <p:grpSpPr>
        <a:xfrm>
          <a:off x="0" y="0"/>
          <a:ext cx="0" cy="0"/>
          <a:chOff x="0" y="0"/>
          <a:chExt cx="0" cy="0"/>
        </a:xfrm>
      </p:grpSpPr>
      <p:sp>
        <p:nvSpPr>
          <p:cNvPr id="429" name="Google Shape;42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Fechamento">
  <p:cSld name="13_Fechamento">
    <p:spTree>
      <p:nvGrpSpPr>
        <p:cNvPr id="52" name="Shape 52"/>
        <p:cNvGrpSpPr/>
        <p:nvPr/>
      </p:nvGrpSpPr>
      <p:grpSpPr>
        <a:xfrm>
          <a:off x="0" y="0"/>
          <a:ext cx="0" cy="0"/>
          <a:chOff x="0" y="0"/>
          <a:chExt cx="0" cy="0"/>
        </a:xfrm>
      </p:grpSpPr>
      <p:sp>
        <p:nvSpPr>
          <p:cNvPr id="53" name="Google Shape;53;p28"/>
          <p:cNvSpPr txBox="1"/>
          <p:nvPr>
            <p:ph type="ctrTitle"/>
          </p:nvPr>
        </p:nvSpPr>
        <p:spPr>
          <a:xfrm>
            <a:off x="413147" y="411956"/>
            <a:ext cx="4077900" cy="223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28"/>
          <p:cNvSpPr txBox="1"/>
          <p:nvPr>
            <p:ph idx="1" type="subTitle"/>
          </p:nvPr>
        </p:nvSpPr>
        <p:spPr>
          <a:xfrm>
            <a:off x="413147" y="2870707"/>
            <a:ext cx="4077900" cy="1698900"/>
          </a:xfrm>
          <a:prstGeom prst="rect">
            <a:avLst/>
          </a:prstGeom>
          <a:noFill/>
          <a:ln>
            <a:noFill/>
          </a:ln>
        </p:spPr>
        <p:txBody>
          <a:bodyPr anchorCtr="0" anchor="t" bIns="0" lIns="0" spcFirstLastPara="1" rIns="0" wrap="square" tIns="0">
            <a:noAutofit/>
          </a:bodyPr>
          <a:lstStyle>
            <a:lvl1pPr lvl="0" algn="l">
              <a:lnSpc>
                <a:spcPct val="110000"/>
              </a:lnSpc>
              <a:spcBef>
                <a:spcPts val="800"/>
              </a:spcBef>
              <a:spcAft>
                <a:spcPts val="0"/>
              </a:spcAft>
              <a:buClr>
                <a:schemeClr val="lt1"/>
              </a:buClr>
              <a:buSzPts val="1800"/>
              <a:buNone/>
              <a:defRPr sz="1800"/>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
        <p:nvSpPr>
          <p:cNvPr id="55" name="Google Shape;55;p28"/>
          <p:cNvSpPr/>
          <p:nvPr>
            <p:ph idx="2" type="pic"/>
          </p:nvPr>
        </p:nvSpPr>
        <p:spPr>
          <a:xfrm>
            <a:off x="4917186" y="411480"/>
            <a:ext cx="3813000" cy="2160300"/>
          </a:xfrm>
          <a:prstGeom prst="rect">
            <a:avLst/>
          </a:prstGeom>
          <a:solidFill>
            <a:schemeClr val="accent5"/>
          </a:solidFill>
          <a:ln>
            <a:noFill/>
          </a:ln>
        </p:spPr>
      </p:sp>
      <p:sp>
        <p:nvSpPr>
          <p:cNvPr id="56" name="Google Shape;56;p28"/>
          <p:cNvSpPr/>
          <p:nvPr>
            <p:ph idx="3" type="pic"/>
          </p:nvPr>
        </p:nvSpPr>
        <p:spPr>
          <a:xfrm>
            <a:off x="4917186" y="2571750"/>
            <a:ext cx="3813000" cy="2160300"/>
          </a:xfrm>
          <a:prstGeom prst="rect">
            <a:avLst/>
          </a:prstGeom>
          <a:solidFill>
            <a:schemeClr val="accent5"/>
          </a:solidFill>
          <a:ln>
            <a:noFill/>
          </a:ln>
        </p:spPr>
      </p:sp>
      <p:grpSp>
        <p:nvGrpSpPr>
          <p:cNvPr id="57" name="Google Shape;57;p28"/>
          <p:cNvGrpSpPr/>
          <p:nvPr/>
        </p:nvGrpSpPr>
        <p:grpSpPr>
          <a:xfrm>
            <a:off x="8272569" y="-160295"/>
            <a:ext cx="1282314" cy="1280077"/>
            <a:chOff x="11030092" y="-213728"/>
            <a:chExt cx="1709751" cy="1706769"/>
          </a:xfrm>
        </p:grpSpPr>
        <p:sp>
          <p:nvSpPr>
            <p:cNvPr id="58" name="Google Shape;58;p28"/>
            <p:cNvSpPr/>
            <p:nvPr/>
          </p:nvSpPr>
          <p:spPr>
            <a:xfrm rot="-2700000">
              <a:off x="11161420" y="125060"/>
              <a:ext cx="1342421" cy="927500"/>
            </a:xfrm>
            <a:custGeom>
              <a:rect b="b" l="l" r="r" t="t"/>
              <a:pathLst>
                <a:path extrusionOk="0" h="926985" w="134167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9" name="Google Shape;59;p28"/>
            <p:cNvSpPr/>
            <p:nvPr/>
          </p:nvSpPr>
          <p:spPr>
            <a:xfrm rot="2700000">
              <a:off x="11798445" y="994116"/>
              <a:ext cx="106915" cy="466690"/>
            </a:xfrm>
            <a:prstGeom prst="ellipse">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0" name="Google Shape;60;p28"/>
            <p:cNvSpPr/>
            <p:nvPr/>
          </p:nvSpPr>
          <p:spPr>
            <a:xfrm rot="-2700000">
              <a:off x="11228686" y="129232"/>
              <a:ext cx="1338199" cy="1043501"/>
            </a:xfrm>
            <a:custGeom>
              <a:rect b="b" l="l" r="r" t="t"/>
              <a:pathLst>
                <a:path extrusionOk="0" h="1042921" w="1337455">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rgbClr val="746EB3">
                <a:alpha val="4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grpSp>
        <p:nvGrpSpPr>
          <p:cNvPr id="61" name="Google Shape;61;p28"/>
          <p:cNvGrpSpPr/>
          <p:nvPr/>
        </p:nvGrpSpPr>
        <p:grpSpPr>
          <a:xfrm>
            <a:off x="433333" y="4134005"/>
            <a:ext cx="621179" cy="620372"/>
            <a:chOff x="10462655" y="1408306"/>
            <a:chExt cx="828239" cy="827162"/>
          </a:xfrm>
        </p:grpSpPr>
        <p:sp>
          <p:nvSpPr>
            <p:cNvPr id="62" name="Google Shape;62;p28"/>
            <p:cNvSpPr/>
            <p:nvPr/>
          </p:nvSpPr>
          <p:spPr>
            <a:xfrm rot="8100000">
              <a:off x="10608754" y="1507728"/>
              <a:ext cx="538391" cy="629592"/>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3" name="Google Shape;63;p28"/>
            <p:cNvSpPr/>
            <p:nvPr/>
          </p:nvSpPr>
          <p:spPr>
            <a:xfrm rot="-8100000">
              <a:off x="10614089" y="1424612"/>
              <a:ext cx="269832" cy="540088"/>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4" name="Google Shape;64;p28"/>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28"/>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28"/>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67" name="Google Shape;67;p28"/>
          <p:cNvSpPr/>
          <p:nvPr/>
        </p:nvSpPr>
        <p:spPr>
          <a:xfrm>
            <a:off x="3977884" y="4070409"/>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ntrodução">
  <p:cSld name="3_Introdução">
    <p:spTree>
      <p:nvGrpSpPr>
        <p:cNvPr id="68" name="Shape 68"/>
        <p:cNvGrpSpPr/>
        <p:nvPr/>
      </p:nvGrpSpPr>
      <p:grpSpPr>
        <a:xfrm>
          <a:off x="0" y="0"/>
          <a:ext cx="0" cy="0"/>
          <a:chOff x="0" y="0"/>
          <a:chExt cx="0" cy="0"/>
        </a:xfrm>
      </p:grpSpPr>
      <p:sp>
        <p:nvSpPr>
          <p:cNvPr id="69" name="Google Shape;69;p29"/>
          <p:cNvSpPr txBox="1"/>
          <p:nvPr>
            <p:ph type="title"/>
          </p:nvPr>
        </p:nvSpPr>
        <p:spPr>
          <a:xfrm>
            <a:off x="413147" y="3380400"/>
            <a:ext cx="3375300" cy="1172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29"/>
          <p:cNvSpPr/>
          <p:nvPr>
            <p:ph idx="2" type="pic"/>
          </p:nvPr>
        </p:nvSpPr>
        <p:spPr>
          <a:xfrm>
            <a:off x="0" y="0"/>
            <a:ext cx="2290500" cy="2832300"/>
          </a:xfrm>
          <a:prstGeom prst="rect">
            <a:avLst/>
          </a:prstGeom>
          <a:solidFill>
            <a:schemeClr val="accent5"/>
          </a:solidFill>
          <a:ln>
            <a:noFill/>
          </a:ln>
        </p:spPr>
      </p:sp>
      <p:sp>
        <p:nvSpPr>
          <p:cNvPr id="71" name="Google Shape;71;p29"/>
          <p:cNvSpPr/>
          <p:nvPr>
            <p:ph idx="3" type="pic"/>
          </p:nvPr>
        </p:nvSpPr>
        <p:spPr>
          <a:xfrm>
            <a:off x="2290572" y="0"/>
            <a:ext cx="2290500" cy="2832300"/>
          </a:xfrm>
          <a:prstGeom prst="rect">
            <a:avLst/>
          </a:prstGeom>
          <a:solidFill>
            <a:schemeClr val="accent5"/>
          </a:solidFill>
          <a:ln>
            <a:noFill/>
          </a:ln>
        </p:spPr>
      </p:sp>
      <p:sp>
        <p:nvSpPr>
          <p:cNvPr id="72" name="Google Shape;72;p29"/>
          <p:cNvSpPr/>
          <p:nvPr>
            <p:ph idx="4" type="pic"/>
          </p:nvPr>
        </p:nvSpPr>
        <p:spPr>
          <a:xfrm>
            <a:off x="4562856" y="0"/>
            <a:ext cx="2290500" cy="2832300"/>
          </a:xfrm>
          <a:prstGeom prst="rect">
            <a:avLst/>
          </a:prstGeom>
          <a:solidFill>
            <a:schemeClr val="accent5"/>
          </a:solidFill>
          <a:ln>
            <a:noFill/>
          </a:ln>
        </p:spPr>
      </p:sp>
      <p:sp>
        <p:nvSpPr>
          <p:cNvPr id="73" name="Google Shape;73;p29"/>
          <p:cNvSpPr/>
          <p:nvPr>
            <p:ph idx="5" type="pic"/>
          </p:nvPr>
        </p:nvSpPr>
        <p:spPr>
          <a:xfrm>
            <a:off x="6853428" y="0"/>
            <a:ext cx="2290500" cy="2832300"/>
          </a:xfrm>
          <a:prstGeom prst="rect">
            <a:avLst/>
          </a:prstGeom>
          <a:solidFill>
            <a:schemeClr val="accent5"/>
          </a:solidFill>
          <a:ln>
            <a:noFill/>
          </a:ln>
        </p:spPr>
      </p:sp>
      <p:sp>
        <p:nvSpPr>
          <p:cNvPr id="74" name="Google Shape;74;p29"/>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29"/>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29"/>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
        <p:nvSpPr>
          <p:cNvPr id="77" name="Google Shape;77;p29"/>
          <p:cNvSpPr txBox="1"/>
          <p:nvPr>
            <p:ph idx="1" type="body"/>
          </p:nvPr>
        </p:nvSpPr>
        <p:spPr>
          <a:xfrm>
            <a:off x="3946808" y="3381375"/>
            <a:ext cx="4666200" cy="1172700"/>
          </a:xfrm>
          <a:prstGeom prst="rect">
            <a:avLst/>
          </a:prstGeom>
          <a:noFill/>
          <a:ln>
            <a:noFill/>
          </a:ln>
        </p:spPr>
        <p:txBody>
          <a:bodyPr anchorCtr="0" anchor="t" bIns="0" lIns="0" spcFirstLastPara="1" rIns="0" wrap="square" tIns="0">
            <a:noAutofit/>
          </a:bodyPr>
          <a:lstStyle>
            <a:lvl1pPr indent="-323850" lvl="0" marL="457200" algn="l">
              <a:lnSpc>
                <a:spcPct val="100000"/>
              </a:lnSpc>
              <a:spcBef>
                <a:spcPts val="800"/>
              </a:spcBef>
              <a:spcAft>
                <a:spcPts val="0"/>
              </a:spcAft>
              <a:buClr>
                <a:schemeClr val="lt1"/>
              </a:buClr>
              <a:buSzPts val="1500"/>
              <a:buFont typeface="Arial"/>
              <a:buChar char="•"/>
              <a:defRPr sz="1500"/>
            </a:lvl1pPr>
            <a:lvl2pPr indent="-228600" lvl="1" marL="914400" algn="l">
              <a:lnSpc>
                <a:spcPct val="110000"/>
              </a:lnSpc>
              <a:spcBef>
                <a:spcPts val="600"/>
              </a:spcBef>
              <a:spcAft>
                <a:spcPts val="0"/>
              </a:spcAft>
              <a:buClr>
                <a:schemeClr val="lt1"/>
              </a:buClr>
              <a:buSzPts val="1400"/>
              <a:buNone/>
              <a:defRPr sz="1400"/>
            </a:lvl2pPr>
            <a:lvl3pPr indent="-228600" lvl="2" marL="1371600" algn="l">
              <a:lnSpc>
                <a:spcPct val="110000"/>
              </a:lnSpc>
              <a:spcBef>
                <a:spcPts val="600"/>
              </a:spcBef>
              <a:spcAft>
                <a:spcPts val="0"/>
              </a:spcAft>
              <a:buClr>
                <a:schemeClr val="lt1"/>
              </a:buClr>
              <a:buSzPts val="1400"/>
              <a:buNone/>
              <a:defRPr sz="1400"/>
            </a:lvl3pPr>
            <a:lvl4pPr indent="-228600" lvl="3" marL="1828800" algn="l">
              <a:lnSpc>
                <a:spcPct val="110000"/>
              </a:lnSpc>
              <a:spcBef>
                <a:spcPts val="600"/>
              </a:spcBef>
              <a:spcAft>
                <a:spcPts val="0"/>
              </a:spcAft>
              <a:buClr>
                <a:schemeClr val="lt1"/>
              </a:buClr>
              <a:buSzPts val="1400"/>
              <a:buNone/>
              <a:defRPr sz="1400"/>
            </a:lvl4pPr>
            <a:lvl5pPr indent="-228600" lvl="4" marL="2286000" algn="l">
              <a:lnSpc>
                <a:spcPct val="110000"/>
              </a:lnSpc>
              <a:spcBef>
                <a:spcPts val="600"/>
              </a:spcBef>
              <a:spcAft>
                <a:spcPts val="0"/>
              </a:spcAft>
              <a:buClr>
                <a:schemeClr val="lt1"/>
              </a:buClr>
              <a:buSzPts val="1400"/>
              <a:buNone/>
              <a:defRPr sz="14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Quebra de seção">
  <p:cSld name="5_Quebra de seção">
    <p:bg>
      <p:bgPr>
        <a:solidFill>
          <a:schemeClr val="dk1"/>
        </a:solidFill>
      </p:bgPr>
    </p:bg>
    <p:spTree>
      <p:nvGrpSpPr>
        <p:cNvPr id="78" name="Shape 78"/>
        <p:cNvGrpSpPr/>
        <p:nvPr/>
      </p:nvGrpSpPr>
      <p:grpSpPr>
        <a:xfrm>
          <a:off x="0" y="0"/>
          <a:ext cx="0" cy="0"/>
          <a:chOff x="0" y="0"/>
          <a:chExt cx="0" cy="0"/>
        </a:xfrm>
      </p:grpSpPr>
      <p:sp>
        <p:nvSpPr>
          <p:cNvPr id="79" name="Google Shape;79;p30"/>
          <p:cNvSpPr/>
          <p:nvPr>
            <p:ph idx="2" type="pic"/>
          </p:nvPr>
        </p:nvSpPr>
        <p:spPr>
          <a:xfrm>
            <a:off x="0" y="0"/>
            <a:ext cx="9144000" cy="5143500"/>
          </a:xfrm>
          <a:prstGeom prst="rect">
            <a:avLst/>
          </a:prstGeom>
          <a:solidFill>
            <a:schemeClr val="dk2"/>
          </a:solidFill>
          <a:ln>
            <a:noFill/>
          </a:ln>
        </p:spPr>
      </p:sp>
      <p:sp>
        <p:nvSpPr>
          <p:cNvPr id="80" name="Google Shape;80;p30"/>
          <p:cNvSpPr txBox="1"/>
          <p:nvPr>
            <p:ph idx="1" type="subTitle"/>
          </p:nvPr>
        </p:nvSpPr>
        <p:spPr>
          <a:xfrm>
            <a:off x="0" y="2667961"/>
            <a:ext cx="4980300" cy="2475600"/>
          </a:xfrm>
          <a:prstGeom prst="rect">
            <a:avLst/>
          </a:prstGeom>
          <a:gradFill>
            <a:gsLst>
              <a:gs pos="0">
                <a:srgbClr val="1B192E">
                  <a:alpha val="0"/>
                </a:srgbClr>
              </a:gs>
              <a:gs pos="50000">
                <a:srgbClr val="1B192E">
                  <a:alpha val="60000"/>
                </a:srgbClr>
              </a:gs>
              <a:gs pos="100000">
                <a:srgbClr val="1B192E">
                  <a:alpha val="60000"/>
                </a:srgbClr>
              </a:gs>
            </a:gsLst>
            <a:lin ang="10800025" scaled="0"/>
          </a:gradFill>
          <a:ln>
            <a:noFill/>
          </a:ln>
        </p:spPr>
        <p:txBody>
          <a:bodyPr anchorCtr="0" anchor="t" bIns="0" lIns="0" spcFirstLastPara="1" rIns="0" wrap="square" tIns="0">
            <a:noAutofit/>
          </a:bodyPr>
          <a:lstStyle>
            <a:lvl1pPr lvl="0" algn="l">
              <a:lnSpc>
                <a:spcPct val="200000"/>
              </a:lnSpc>
              <a:spcBef>
                <a:spcPts val="800"/>
              </a:spcBef>
              <a:spcAft>
                <a:spcPts val="0"/>
              </a:spcAft>
              <a:buClr>
                <a:schemeClr val="lt1"/>
              </a:buClr>
              <a:buSzPts val="1500"/>
              <a:buNone/>
              <a:defRPr/>
            </a:lvl1pPr>
            <a:lvl2pPr lvl="1" algn="l">
              <a:lnSpc>
                <a:spcPct val="110000"/>
              </a:lnSpc>
              <a:spcBef>
                <a:spcPts val="600"/>
              </a:spcBef>
              <a:spcAft>
                <a:spcPts val="0"/>
              </a:spcAft>
              <a:buClr>
                <a:schemeClr val="lt1"/>
              </a:buClr>
              <a:buSzPts val="1400"/>
              <a:buChar char="•"/>
              <a:defRPr/>
            </a:lvl2pPr>
            <a:lvl3pPr lvl="2" algn="l">
              <a:lnSpc>
                <a:spcPct val="110000"/>
              </a:lnSpc>
              <a:spcBef>
                <a:spcPts val="600"/>
              </a:spcBef>
              <a:spcAft>
                <a:spcPts val="0"/>
              </a:spcAft>
              <a:buClr>
                <a:schemeClr val="lt1"/>
              </a:buClr>
              <a:buSzPts val="1400"/>
              <a:buChar char="•"/>
              <a:defRPr/>
            </a:lvl3pPr>
            <a:lvl4pPr lvl="3" algn="l">
              <a:lnSpc>
                <a:spcPct val="110000"/>
              </a:lnSpc>
              <a:spcBef>
                <a:spcPts val="600"/>
              </a:spcBef>
              <a:spcAft>
                <a:spcPts val="0"/>
              </a:spcAft>
              <a:buClr>
                <a:schemeClr val="lt1"/>
              </a:buClr>
              <a:buSzPts val="1400"/>
              <a:buChar char="•"/>
              <a:defRPr/>
            </a:lvl4pPr>
            <a:lvl5pPr lvl="4" algn="l">
              <a:lnSpc>
                <a:spcPct val="110000"/>
              </a:lnSpc>
              <a:spcBef>
                <a:spcPts val="600"/>
              </a:spcBef>
              <a:spcAft>
                <a:spcPts val="0"/>
              </a:spcAft>
              <a:buClr>
                <a:schemeClr val="lt1"/>
              </a:buClr>
              <a:buSzPts val="1400"/>
              <a:buChar char="•"/>
              <a:defRPr/>
            </a:lvl5pPr>
            <a:lvl6pPr lvl="5" algn="l">
              <a:lnSpc>
                <a:spcPct val="90000"/>
              </a:lnSpc>
              <a:spcBef>
                <a:spcPts val="6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p:txBody>
      </p:sp>
      <p:sp>
        <p:nvSpPr>
          <p:cNvPr id="81" name="Google Shape;81;p30"/>
          <p:cNvSpPr txBox="1"/>
          <p:nvPr>
            <p:ph type="ctrTitle"/>
          </p:nvPr>
        </p:nvSpPr>
        <p:spPr>
          <a:xfrm>
            <a:off x="0" y="0"/>
            <a:ext cx="4980300" cy="2651700"/>
          </a:xfrm>
          <a:prstGeom prst="rect">
            <a:avLst/>
          </a:prstGeom>
          <a:gradFill>
            <a:gsLst>
              <a:gs pos="0">
                <a:srgbClr val="1B192E">
                  <a:alpha val="0"/>
                </a:srgbClr>
              </a:gs>
              <a:gs pos="50000">
                <a:srgbClr val="1B192E">
                  <a:alpha val="69019"/>
                </a:srgbClr>
              </a:gs>
              <a:gs pos="100000">
                <a:srgbClr val="1B192E">
                  <a:alpha val="69019"/>
                </a:srgbClr>
              </a:gs>
            </a:gsLst>
            <a:lin ang="10800025" scaled="0"/>
          </a:grad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Font typeface="Play"/>
              <a:buNone/>
              <a:defRPr sz="4800"/>
            </a:lvl1pPr>
            <a:lvl2pPr lvl="1" algn="l">
              <a:lnSpc>
                <a:spcPct val="100000"/>
              </a:lnSpc>
              <a:spcBef>
                <a:spcPts val="90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Linha do tempo da Tabela do Gráfico" type="obj">
  <p:cSld name="OBJECT">
    <p:spTree>
      <p:nvGrpSpPr>
        <p:cNvPr id="82" name="Shape 82"/>
        <p:cNvGrpSpPr/>
        <p:nvPr/>
      </p:nvGrpSpPr>
      <p:grpSpPr>
        <a:xfrm>
          <a:off x="0" y="0"/>
          <a:ext cx="0" cy="0"/>
          <a:chOff x="0" y="0"/>
          <a:chExt cx="0" cy="0"/>
        </a:xfrm>
      </p:grpSpPr>
      <p:grpSp>
        <p:nvGrpSpPr>
          <p:cNvPr id="83" name="Google Shape;83;p31"/>
          <p:cNvGrpSpPr/>
          <p:nvPr/>
        </p:nvGrpSpPr>
        <p:grpSpPr>
          <a:xfrm>
            <a:off x="270994" y="3989458"/>
            <a:ext cx="775191" cy="775191"/>
            <a:chOff x="10238297" y="1433356"/>
            <a:chExt cx="1033588" cy="1033588"/>
          </a:xfrm>
        </p:grpSpPr>
        <p:sp>
          <p:nvSpPr>
            <p:cNvPr id="84" name="Google Shape;84;p31"/>
            <p:cNvSpPr/>
            <p:nvPr/>
          </p:nvSpPr>
          <p:spPr>
            <a:xfrm rot="-8100000">
              <a:off x="10266523" y="1740761"/>
              <a:ext cx="930609" cy="465304"/>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85" name="Google Shape;85;p31"/>
            <p:cNvSpPr/>
            <p:nvPr/>
          </p:nvSpPr>
          <p:spPr>
            <a:xfrm rot="-2700000">
              <a:off x="11115586" y="1939365"/>
              <a:ext cx="53457" cy="233345"/>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86" name="Google Shape;86;p31"/>
            <p:cNvSpPr/>
            <p:nvPr/>
          </p:nvSpPr>
          <p:spPr>
            <a:xfrm rot="-2700000">
              <a:off x="10625073" y="1448852"/>
              <a:ext cx="53457" cy="233345"/>
            </a:xfrm>
            <a:prstGeom prst="ellipse">
              <a:avLst/>
            </a:prstGeom>
            <a:solidFill>
              <a:srgbClr val="2B274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87" name="Google Shape;87;p31"/>
            <p:cNvSpPr/>
            <p:nvPr/>
          </p:nvSpPr>
          <p:spPr>
            <a:xfrm rot="-8100000">
              <a:off x="10289786" y="1684597"/>
              <a:ext cx="930609" cy="53110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88" name="Google Shape;88;p31"/>
          <p:cNvSpPr txBox="1"/>
          <p:nvPr>
            <p:ph type="title"/>
          </p:nvPr>
        </p:nvSpPr>
        <p:spPr>
          <a:xfrm>
            <a:off x="413146" y="411956"/>
            <a:ext cx="8318700" cy="999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600"/>
              <a:buFont typeface="Play"/>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31"/>
          <p:cNvSpPr txBox="1"/>
          <p:nvPr>
            <p:ph idx="1" type="body"/>
          </p:nvPr>
        </p:nvSpPr>
        <p:spPr>
          <a:xfrm>
            <a:off x="413147" y="1584899"/>
            <a:ext cx="8317800" cy="29847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800"/>
              </a:spcBef>
              <a:spcAft>
                <a:spcPts val="0"/>
              </a:spcAft>
              <a:buClr>
                <a:schemeClr val="lt1"/>
              </a:buClr>
              <a:buSzPts val="1400"/>
              <a:buChar char="•"/>
              <a:defRPr/>
            </a:lvl1pPr>
            <a:lvl2pPr indent="-317500" lvl="1" marL="914400" algn="l">
              <a:lnSpc>
                <a:spcPct val="110000"/>
              </a:lnSpc>
              <a:spcBef>
                <a:spcPts val="600"/>
              </a:spcBef>
              <a:spcAft>
                <a:spcPts val="0"/>
              </a:spcAft>
              <a:buClr>
                <a:schemeClr val="lt1"/>
              </a:buClr>
              <a:buSzPts val="1400"/>
              <a:buChar char="•"/>
              <a:defRPr/>
            </a:lvl2pPr>
            <a:lvl3pPr indent="-317500" lvl="2" marL="1371600" algn="l">
              <a:lnSpc>
                <a:spcPct val="110000"/>
              </a:lnSpc>
              <a:spcBef>
                <a:spcPts val="600"/>
              </a:spcBef>
              <a:spcAft>
                <a:spcPts val="0"/>
              </a:spcAft>
              <a:buClr>
                <a:schemeClr val="lt1"/>
              </a:buClr>
              <a:buSzPts val="1400"/>
              <a:buChar char="•"/>
              <a:defRPr/>
            </a:lvl3pPr>
            <a:lvl4pPr indent="-317500" lvl="3" marL="1828800" algn="l">
              <a:lnSpc>
                <a:spcPct val="110000"/>
              </a:lnSpc>
              <a:spcBef>
                <a:spcPts val="600"/>
              </a:spcBef>
              <a:spcAft>
                <a:spcPts val="0"/>
              </a:spcAft>
              <a:buClr>
                <a:schemeClr val="lt1"/>
              </a:buClr>
              <a:buSzPts val="1400"/>
              <a:buChar char="•"/>
              <a:defRPr/>
            </a:lvl4pPr>
            <a:lvl5pPr indent="-317500" lvl="4" marL="2286000" algn="l">
              <a:lnSpc>
                <a:spcPct val="110000"/>
              </a:lnSpc>
              <a:spcBef>
                <a:spcPts val="600"/>
              </a:spcBef>
              <a:spcAft>
                <a:spcPts val="0"/>
              </a:spcAft>
              <a:buClr>
                <a:schemeClr val="lt1"/>
              </a:buClr>
              <a:buSzPts val="1400"/>
              <a:buChar char="•"/>
              <a:defRPr/>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90" name="Google Shape;90;p31"/>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31"/>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31"/>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itação">
  <p:cSld name="7_Citação">
    <p:spTree>
      <p:nvGrpSpPr>
        <p:cNvPr id="93" name="Shape 93"/>
        <p:cNvGrpSpPr/>
        <p:nvPr/>
      </p:nvGrpSpPr>
      <p:grpSpPr>
        <a:xfrm>
          <a:off x="0" y="0"/>
          <a:ext cx="0" cy="0"/>
          <a:chOff x="0" y="0"/>
          <a:chExt cx="0" cy="0"/>
        </a:xfrm>
      </p:grpSpPr>
      <p:sp>
        <p:nvSpPr>
          <p:cNvPr id="94" name="Google Shape;94;p32"/>
          <p:cNvSpPr txBox="1"/>
          <p:nvPr>
            <p:ph type="title"/>
          </p:nvPr>
        </p:nvSpPr>
        <p:spPr>
          <a:xfrm>
            <a:off x="413148" y="411956"/>
            <a:ext cx="2674500" cy="2538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000"/>
              <a:buFont typeface="Play"/>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grpSp>
        <p:nvGrpSpPr>
          <p:cNvPr id="95" name="Google Shape;95;p32"/>
          <p:cNvGrpSpPr/>
          <p:nvPr/>
        </p:nvGrpSpPr>
        <p:grpSpPr>
          <a:xfrm>
            <a:off x="8031060" y="3009454"/>
            <a:ext cx="673408" cy="700561"/>
            <a:chOff x="5129684" y="1232940"/>
            <a:chExt cx="897877" cy="934082"/>
          </a:xfrm>
        </p:grpSpPr>
        <p:sp>
          <p:nvSpPr>
            <p:cNvPr id="96" name="Google Shape;96;p32"/>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97" name="Google Shape;97;p32"/>
            <p:cNvSpPr/>
            <p:nvPr/>
          </p:nvSpPr>
          <p:spPr>
            <a:xfrm rot="1800004">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80004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98" name="Google Shape;98;p32"/>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4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99" name="Google Shape;99;p32"/>
          <p:cNvSpPr/>
          <p:nvPr/>
        </p:nvSpPr>
        <p:spPr>
          <a:xfrm>
            <a:off x="4251585" y="3794257"/>
            <a:ext cx="810000" cy="810000"/>
          </a:xfrm>
          <a:prstGeom prst="ellipse">
            <a:avLst/>
          </a:prstGeom>
          <a:gradFill>
            <a:gsLst>
              <a:gs pos="0">
                <a:srgbClr val="1B182E"/>
              </a:gs>
              <a:gs pos="60000">
                <a:srgbClr val="1B182E"/>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100" name="Google Shape;100;p32"/>
          <p:cNvSpPr txBox="1"/>
          <p:nvPr>
            <p:ph idx="1" type="body"/>
          </p:nvPr>
        </p:nvSpPr>
        <p:spPr>
          <a:xfrm>
            <a:off x="413147" y="3073004"/>
            <a:ext cx="2674200" cy="176340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800"/>
              </a:spcBef>
              <a:spcAft>
                <a:spcPts val="0"/>
              </a:spcAft>
              <a:buClr>
                <a:schemeClr val="lt1"/>
              </a:buClr>
              <a:buSzPts val="1800"/>
              <a:buNone/>
              <a:defRPr sz="1800"/>
            </a:lvl1pPr>
            <a:lvl2pPr indent="-323850" lvl="1" marL="914400" algn="l">
              <a:lnSpc>
                <a:spcPct val="110000"/>
              </a:lnSpc>
              <a:spcBef>
                <a:spcPts val="600"/>
              </a:spcBef>
              <a:spcAft>
                <a:spcPts val="0"/>
              </a:spcAft>
              <a:buClr>
                <a:schemeClr val="lt1"/>
              </a:buClr>
              <a:buSzPts val="1500"/>
              <a:buChar char="•"/>
              <a:defRPr sz="1500"/>
            </a:lvl2pPr>
            <a:lvl3pPr indent="-323850" lvl="2" marL="1371600" algn="l">
              <a:lnSpc>
                <a:spcPct val="110000"/>
              </a:lnSpc>
              <a:spcBef>
                <a:spcPts val="600"/>
              </a:spcBef>
              <a:spcAft>
                <a:spcPts val="0"/>
              </a:spcAft>
              <a:buClr>
                <a:schemeClr val="lt1"/>
              </a:buClr>
              <a:buSzPts val="1500"/>
              <a:buChar char="•"/>
              <a:defRPr sz="1500"/>
            </a:lvl3pPr>
            <a:lvl4pPr indent="-323850" lvl="3" marL="1828800" algn="l">
              <a:lnSpc>
                <a:spcPct val="110000"/>
              </a:lnSpc>
              <a:spcBef>
                <a:spcPts val="600"/>
              </a:spcBef>
              <a:spcAft>
                <a:spcPts val="0"/>
              </a:spcAft>
              <a:buClr>
                <a:schemeClr val="lt1"/>
              </a:buClr>
              <a:buSzPts val="1500"/>
              <a:buChar char="•"/>
              <a:defRPr sz="1500"/>
            </a:lvl4pPr>
            <a:lvl5pPr indent="-323850" lvl="4" marL="2286000" algn="l">
              <a:lnSpc>
                <a:spcPct val="110000"/>
              </a:lnSpc>
              <a:spcBef>
                <a:spcPts val="600"/>
              </a:spcBef>
              <a:spcAft>
                <a:spcPts val="0"/>
              </a:spcAft>
              <a:buClr>
                <a:schemeClr val="lt1"/>
              </a:buClr>
              <a:buSzPts val="1500"/>
              <a:buChar char="•"/>
              <a:defRPr sz="1500"/>
            </a:lvl5pPr>
            <a:lvl6pPr indent="-317500" lvl="5" marL="2743200" algn="l">
              <a:lnSpc>
                <a:spcPct val="90000"/>
              </a:lnSpc>
              <a:spcBef>
                <a:spcPts val="6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01" name="Google Shape;101;p32"/>
          <p:cNvSpPr/>
          <p:nvPr>
            <p:ph idx="2" type="pic"/>
          </p:nvPr>
        </p:nvSpPr>
        <p:spPr>
          <a:xfrm>
            <a:off x="4151857" y="492475"/>
            <a:ext cx="3849300" cy="3849300"/>
          </a:xfrm>
          <a:prstGeom prst="rect">
            <a:avLst/>
          </a:prstGeom>
          <a:solidFill>
            <a:schemeClr val="accent5"/>
          </a:solidFill>
          <a:ln>
            <a:noFill/>
          </a:ln>
        </p:spPr>
      </p:sp>
      <p:sp>
        <p:nvSpPr>
          <p:cNvPr id="102" name="Google Shape;102;p32"/>
          <p:cNvSpPr txBox="1"/>
          <p:nvPr>
            <p:ph idx="10" type="dt"/>
          </p:nvPr>
        </p:nvSpPr>
        <p:spPr>
          <a:xfrm>
            <a:off x="413147" y="4880409"/>
            <a:ext cx="19716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3" name="Google Shape;103;p32"/>
          <p:cNvSpPr txBox="1"/>
          <p:nvPr>
            <p:ph idx="11" type="ftr"/>
          </p:nvPr>
        </p:nvSpPr>
        <p:spPr>
          <a:xfrm>
            <a:off x="2519363" y="4880409"/>
            <a:ext cx="4784400" cy="115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32"/>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13147" y="413100"/>
            <a:ext cx="8317800" cy="999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Play"/>
              <a:buNone/>
              <a:defRPr b="0" i="0" sz="360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20"/>
          <p:cNvSpPr txBox="1"/>
          <p:nvPr>
            <p:ph idx="1" type="body"/>
          </p:nvPr>
        </p:nvSpPr>
        <p:spPr>
          <a:xfrm>
            <a:off x="413147" y="1585397"/>
            <a:ext cx="8318700" cy="2984100"/>
          </a:xfrm>
          <a:prstGeom prst="rect">
            <a:avLst/>
          </a:prstGeom>
          <a:noFill/>
          <a:ln>
            <a:noFill/>
          </a:ln>
        </p:spPr>
        <p:txBody>
          <a:bodyPr anchorCtr="0" anchor="t" bIns="0" lIns="0" spcFirstLastPara="1" rIns="0" wrap="square" tIns="0">
            <a:noAutofit/>
          </a:bodyPr>
          <a:lstStyle>
            <a:lvl1pPr indent="-323850" lvl="0" marL="457200" marR="0" rtl="0" algn="l">
              <a:lnSpc>
                <a:spcPct val="110000"/>
              </a:lnSpc>
              <a:spcBef>
                <a:spcPts val="800"/>
              </a:spcBef>
              <a:spcAft>
                <a:spcPts val="0"/>
              </a:spcAft>
              <a:buClr>
                <a:schemeClr val="lt1"/>
              </a:buClr>
              <a:buSzPts val="1500"/>
              <a:buFont typeface="Arial"/>
              <a:buChar char="•"/>
              <a:defRPr b="0" i="0" sz="1500" u="none" cap="none" strike="noStrike">
                <a:solidFill>
                  <a:schemeClr val="lt1"/>
                </a:solidFill>
                <a:latin typeface="Gill Sans"/>
                <a:ea typeface="Gill Sans"/>
                <a:cs typeface="Gill Sans"/>
                <a:sym typeface="Gill Sans"/>
              </a:defRPr>
            </a:lvl1pPr>
            <a:lvl2pPr indent="-298450" lvl="1" marL="9144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2pPr>
            <a:lvl3pPr indent="-298450" lvl="2" marL="13716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3pPr>
            <a:lvl4pPr indent="-298450" lvl="3" marL="18288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4pPr>
            <a:lvl5pPr indent="-298450" lvl="4" marL="22860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6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9pPr>
          </a:lstStyle>
          <a:p/>
        </p:txBody>
      </p:sp>
      <p:sp>
        <p:nvSpPr>
          <p:cNvPr id="8" name="Google Shape;8;p20"/>
          <p:cNvSpPr txBox="1"/>
          <p:nvPr>
            <p:ph idx="10" type="dt"/>
          </p:nvPr>
        </p:nvSpPr>
        <p:spPr>
          <a:xfrm>
            <a:off x="413147" y="4880409"/>
            <a:ext cx="1971600" cy="1155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9pPr>
          </a:lstStyle>
          <a:p/>
        </p:txBody>
      </p:sp>
      <p:sp>
        <p:nvSpPr>
          <p:cNvPr id="9" name="Google Shape;9;p20"/>
          <p:cNvSpPr txBox="1"/>
          <p:nvPr>
            <p:ph idx="11" type="ftr"/>
          </p:nvPr>
        </p:nvSpPr>
        <p:spPr>
          <a:xfrm>
            <a:off x="2519363" y="4880409"/>
            <a:ext cx="4784400" cy="1155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9pPr>
          </a:lstStyle>
          <a:p/>
        </p:txBody>
      </p:sp>
      <p:sp>
        <p:nvSpPr>
          <p:cNvPr id="10" name="Google Shape;10;p20"/>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260">
          <p15:clr>
            <a:srgbClr val="F26B43"/>
          </p15:clr>
        </p15:guide>
        <p15:guide id="4" pos="5500">
          <p15:clr>
            <a:srgbClr val="F26B43"/>
          </p15:clr>
        </p15:guide>
        <p15:guide id="5" orient="horz" pos="259">
          <p15:clr>
            <a:srgbClr val="F26B43"/>
          </p15:clr>
        </p15:guide>
        <p15:guide id="6" orient="horz" pos="2981">
          <p15:clr>
            <a:srgbClr val="F26B43"/>
          </p15:clr>
        </p15:guide>
        <p15:guide id="7" pos="618">
          <p15:clr>
            <a:srgbClr val="A4A3A4"/>
          </p15:clr>
        </p15:guide>
        <p15:guide id="8" pos="703">
          <p15:clr>
            <a:srgbClr val="A4A3A4"/>
          </p15:clr>
        </p15:guide>
        <p15:guide id="9" pos="1060">
          <p15:clr>
            <a:srgbClr val="A4A3A4"/>
          </p15:clr>
        </p15:guide>
        <p15:guide id="10" pos="1145">
          <p15:clr>
            <a:srgbClr val="A4A3A4"/>
          </p15:clr>
        </p15:guide>
        <p15:guide id="11" pos="1502">
          <p15:clr>
            <a:srgbClr val="A4A3A4"/>
          </p15:clr>
        </p15:guide>
        <p15:guide id="12" pos="1587">
          <p15:clr>
            <a:srgbClr val="A4A3A4"/>
          </p15:clr>
        </p15:guide>
        <p15:guide id="13" pos="1945">
          <p15:clr>
            <a:srgbClr val="A4A3A4"/>
          </p15:clr>
        </p15:guide>
        <p15:guide id="14" pos="2029">
          <p15:clr>
            <a:srgbClr val="A4A3A4"/>
          </p15:clr>
        </p15:guide>
        <p15:guide id="15" pos="2387">
          <p15:clr>
            <a:srgbClr val="A4A3A4"/>
          </p15:clr>
        </p15:guide>
        <p15:guide id="16" pos="2489">
          <p15:clr>
            <a:srgbClr val="A4A3A4"/>
          </p15:clr>
        </p15:guide>
        <p15:guide id="17" pos="2829">
          <p15:clr>
            <a:srgbClr val="A4A3A4"/>
          </p15:clr>
        </p15:guide>
        <p15:guide id="18" pos="2931">
          <p15:clr>
            <a:srgbClr val="A4A3A4"/>
          </p15:clr>
        </p15:guide>
        <p15:guide id="19" pos="3271">
          <p15:clr>
            <a:srgbClr val="A4A3A4"/>
          </p15:clr>
        </p15:guide>
        <p15:guide id="20" pos="3373">
          <p15:clr>
            <a:srgbClr val="A4A3A4"/>
          </p15:clr>
        </p15:guide>
        <p15:guide id="21" pos="3713">
          <p15:clr>
            <a:srgbClr val="A4A3A4"/>
          </p15:clr>
        </p15:guide>
        <p15:guide id="22" pos="3815">
          <p15:clr>
            <a:srgbClr val="A4A3A4"/>
          </p15:clr>
        </p15:guide>
        <p15:guide id="23" pos="4156">
          <p15:clr>
            <a:srgbClr val="A4A3A4"/>
          </p15:clr>
        </p15:guide>
        <p15:guide id="24" pos="4258">
          <p15:clr>
            <a:srgbClr val="A4A3A4"/>
          </p15:clr>
        </p15:guide>
        <p15:guide id="25" pos="4615">
          <p15:clr>
            <a:srgbClr val="A4A3A4"/>
          </p15:clr>
        </p15:guide>
        <p15:guide id="26" pos="4700">
          <p15:clr>
            <a:srgbClr val="A4A3A4"/>
          </p15:clr>
        </p15:guide>
        <p15:guide id="27" pos="5057">
          <p15:clr>
            <a:srgbClr val="A4A3A4"/>
          </p15:clr>
        </p15:guide>
        <p15:guide id="28" pos="5142">
          <p15:clr>
            <a:srgbClr val="A4A3A4"/>
          </p15:clr>
        </p15:guide>
        <p15:guide id="29" orient="horz" pos="2879">
          <p15:clr>
            <a:srgbClr val="A4A3A4"/>
          </p15:clr>
        </p15:guide>
        <p15:guide id="30" orient="horz" pos="1569">
          <p15:clr>
            <a:srgbClr val="A4A3A4"/>
          </p15:clr>
        </p15:guide>
        <p15:guide id="31" orient="horz" pos="1671">
          <p15:clr>
            <a:srgbClr val="A4A3A4"/>
          </p15:clr>
        </p15:guide>
        <p15:guide id="32" orient="horz" pos="634">
          <p15:clr>
            <a:srgbClr val="A4A3A4"/>
          </p15:clr>
        </p15:guide>
        <p15:guide id="33" orient="horz" pos="719">
          <p15:clr>
            <a:srgbClr val="A4A3A4"/>
          </p15:clr>
        </p15:guide>
        <p15:guide id="34" orient="horz" pos="1110">
          <p15:clr>
            <a:srgbClr val="A4A3A4"/>
          </p15:clr>
        </p15:guide>
        <p15:guide id="35" orient="horz" pos="1195">
          <p15:clr>
            <a:srgbClr val="A4A3A4"/>
          </p15:clr>
        </p15:guide>
        <p15:guide id="36" orient="horz" pos="2045">
          <p15:clr>
            <a:srgbClr val="A4A3A4"/>
          </p15:clr>
        </p15:guide>
        <p15:guide id="37" orient="horz" pos="2130">
          <p15:clr>
            <a:srgbClr val="A4A3A4"/>
          </p15:clr>
        </p15:guide>
        <p15:guide id="38" orient="horz" pos="2504">
          <p15:clr>
            <a:srgbClr val="A4A3A4"/>
          </p15:clr>
        </p15:guide>
        <p15:guide id="39" orient="horz" pos="260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5" name="Shape 195"/>
        <p:cNvGrpSpPr/>
        <p:nvPr/>
      </p:nvGrpSpPr>
      <p:grpSpPr>
        <a:xfrm>
          <a:off x="0" y="0"/>
          <a:ext cx="0" cy="0"/>
          <a:chOff x="0" y="0"/>
          <a:chExt cx="0" cy="0"/>
        </a:xfrm>
      </p:grpSpPr>
      <p:sp>
        <p:nvSpPr>
          <p:cNvPr id="196" name="Google Shape;196;p22"/>
          <p:cNvSpPr txBox="1"/>
          <p:nvPr>
            <p:ph type="title"/>
          </p:nvPr>
        </p:nvSpPr>
        <p:spPr>
          <a:xfrm>
            <a:off x="413147" y="413100"/>
            <a:ext cx="8317800" cy="999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Play"/>
              <a:buNone/>
              <a:defRPr b="0" i="0" sz="3600" u="none" cap="none" strike="noStrike">
                <a:solidFill>
                  <a:schemeClr val="lt1"/>
                </a:solidFill>
                <a:latin typeface="Play"/>
                <a:ea typeface="Play"/>
                <a:cs typeface="Play"/>
                <a:sym typeface="Play"/>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2"/>
          <p:cNvSpPr txBox="1"/>
          <p:nvPr>
            <p:ph idx="1" type="body"/>
          </p:nvPr>
        </p:nvSpPr>
        <p:spPr>
          <a:xfrm>
            <a:off x="413147" y="1585397"/>
            <a:ext cx="8318700" cy="2984100"/>
          </a:xfrm>
          <a:prstGeom prst="rect">
            <a:avLst/>
          </a:prstGeom>
          <a:noFill/>
          <a:ln>
            <a:noFill/>
          </a:ln>
        </p:spPr>
        <p:txBody>
          <a:bodyPr anchorCtr="0" anchor="t" bIns="0" lIns="0" spcFirstLastPara="1" rIns="0" wrap="square" tIns="0">
            <a:noAutofit/>
          </a:bodyPr>
          <a:lstStyle>
            <a:lvl1pPr indent="-323850" lvl="0" marL="457200" marR="0" rtl="0" algn="l">
              <a:lnSpc>
                <a:spcPct val="110000"/>
              </a:lnSpc>
              <a:spcBef>
                <a:spcPts val="800"/>
              </a:spcBef>
              <a:spcAft>
                <a:spcPts val="0"/>
              </a:spcAft>
              <a:buClr>
                <a:schemeClr val="lt1"/>
              </a:buClr>
              <a:buSzPts val="1500"/>
              <a:buFont typeface="Arial"/>
              <a:buChar char="•"/>
              <a:defRPr b="0" i="0" sz="1500" u="none" cap="none" strike="noStrike">
                <a:solidFill>
                  <a:schemeClr val="lt1"/>
                </a:solidFill>
                <a:latin typeface="Gill Sans"/>
                <a:ea typeface="Gill Sans"/>
                <a:cs typeface="Gill Sans"/>
                <a:sym typeface="Gill Sans"/>
              </a:defRPr>
            </a:lvl1pPr>
            <a:lvl2pPr indent="-298450" lvl="1" marL="9144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2pPr>
            <a:lvl3pPr indent="-298450" lvl="2" marL="13716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3pPr>
            <a:lvl4pPr indent="-298450" lvl="3" marL="18288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4pPr>
            <a:lvl5pPr indent="-298450" lvl="4" marL="2286000" marR="0" rtl="0" algn="l">
              <a:lnSpc>
                <a:spcPct val="110000"/>
              </a:lnSpc>
              <a:spcBef>
                <a:spcPts val="600"/>
              </a:spcBef>
              <a:spcAft>
                <a:spcPts val="0"/>
              </a:spcAft>
              <a:buClr>
                <a:schemeClr val="lt1"/>
              </a:buClr>
              <a:buSzPts val="1100"/>
              <a:buFont typeface="Arial"/>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6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Gill Sans"/>
                <a:ea typeface="Gill Sans"/>
                <a:cs typeface="Gill Sans"/>
                <a:sym typeface="Gill Sans"/>
              </a:defRPr>
            </a:lvl9pPr>
          </a:lstStyle>
          <a:p/>
        </p:txBody>
      </p:sp>
      <p:sp>
        <p:nvSpPr>
          <p:cNvPr id="198" name="Google Shape;198;p22"/>
          <p:cNvSpPr txBox="1"/>
          <p:nvPr>
            <p:ph idx="10" type="dt"/>
          </p:nvPr>
        </p:nvSpPr>
        <p:spPr>
          <a:xfrm>
            <a:off x="413147" y="4880409"/>
            <a:ext cx="1971600" cy="1155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9pPr>
          </a:lstStyle>
          <a:p/>
        </p:txBody>
      </p:sp>
      <p:sp>
        <p:nvSpPr>
          <p:cNvPr id="199" name="Google Shape;199;p22"/>
          <p:cNvSpPr txBox="1"/>
          <p:nvPr>
            <p:ph idx="11" type="ftr"/>
          </p:nvPr>
        </p:nvSpPr>
        <p:spPr>
          <a:xfrm>
            <a:off x="2519363" y="4880409"/>
            <a:ext cx="4784400" cy="115500"/>
          </a:xfrm>
          <a:prstGeom prst="rect">
            <a:avLst/>
          </a:prstGeom>
          <a:noFill/>
          <a:ln>
            <a:noFill/>
          </a:ln>
        </p:spPr>
        <p:txBody>
          <a:bodyPr anchorCtr="0" anchor="ctr" bIns="0" lIns="0" spcFirstLastPara="1" rIns="0" wrap="square" tIns="0">
            <a:sp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A5A5A5"/>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lt1"/>
                </a:solidFill>
                <a:latin typeface="Gill Sans"/>
                <a:ea typeface="Gill Sans"/>
                <a:cs typeface="Gill Sans"/>
                <a:sym typeface="Gill Sans"/>
              </a:defRPr>
            </a:lvl9pPr>
          </a:lstStyle>
          <a:p/>
        </p:txBody>
      </p:sp>
      <p:sp>
        <p:nvSpPr>
          <p:cNvPr id="200" name="Google Shape;200;p22"/>
          <p:cNvSpPr txBox="1"/>
          <p:nvPr>
            <p:ph idx="12" type="sldNum"/>
          </p:nvPr>
        </p:nvSpPr>
        <p:spPr>
          <a:xfrm>
            <a:off x="7461647" y="4880409"/>
            <a:ext cx="1269300" cy="123000"/>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A5A5A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260">
          <p15:clr>
            <a:srgbClr val="F26B43"/>
          </p15:clr>
        </p15:guide>
        <p15:guide id="4" pos="5500">
          <p15:clr>
            <a:srgbClr val="F26B43"/>
          </p15:clr>
        </p15:guide>
        <p15:guide id="5" orient="horz" pos="259">
          <p15:clr>
            <a:srgbClr val="F26B43"/>
          </p15:clr>
        </p15:guide>
        <p15:guide id="6" orient="horz" pos="2981">
          <p15:clr>
            <a:srgbClr val="F26B43"/>
          </p15:clr>
        </p15:guide>
        <p15:guide id="7" pos="618">
          <p15:clr>
            <a:srgbClr val="A4A3A4"/>
          </p15:clr>
        </p15:guide>
        <p15:guide id="8" pos="703">
          <p15:clr>
            <a:srgbClr val="A4A3A4"/>
          </p15:clr>
        </p15:guide>
        <p15:guide id="9" pos="1060">
          <p15:clr>
            <a:srgbClr val="A4A3A4"/>
          </p15:clr>
        </p15:guide>
        <p15:guide id="10" pos="1145">
          <p15:clr>
            <a:srgbClr val="A4A3A4"/>
          </p15:clr>
        </p15:guide>
        <p15:guide id="11" pos="1502">
          <p15:clr>
            <a:srgbClr val="A4A3A4"/>
          </p15:clr>
        </p15:guide>
        <p15:guide id="12" pos="1587">
          <p15:clr>
            <a:srgbClr val="A4A3A4"/>
          </p15:clr>
        </p15:guide>
        <p15:guide id="13" pos="1945">
          <p15:clr>
            <a:srgbClr val="A4A3A4"/>
          </p15:clr>
        </p15:guide>
        <p15:guide id="14" pos="2029">
          <p15:clr>
            <a:srgbClr val="A4A3A4"/>
          </p15:clr>
        </p15:guide>
        <p15:guide id="15" pos="2387">
          <p15:clr>
            <a:srgbClr val="A4A3A4"/>
          </p15:clr>
        </p15:guide>
        <p15:guide id="16" pos="2489">
          <p15:clr>
            <a:srgbClr val="A4A3A4"/>
          </p15:clr>
        </p15:guide>
        <p15:guide id="17" pos="2829">
          <p15:clr>
            <a:srgbClr val="A4A3A4"/>
          </p15:clr>
        </p15:guide>
        <p15:guide id="18" pos="2931">
          <p15:clr>
            <a:srgbClr val="A4A3A4"/>
          </p15:clr>
        </p15:guide>
        <p15:guide id="19" pos="3271">
          <p15:clr>
            <a:srgbClr val="A4A3A4"/>
          </p15:clr>
        </p15:guide>
        <p15:guide id="20" pos="3373">
          <p15:clr>
            <a:srgbClr val="A4A3A4"/>
          </p15:clr>
        </p15:guide>
        <p15:guide id="21" pos="3713">
          <p15:clr>
            <a:srgbClr val="A4A3A4"/>
          </p15:clr>
        </p15:guide>
        <p15:guide id="22" pos="3815">
          <p15:clr>
            <a:srgbClr val="A4A3A4"/>
          </p15:clr>
        </p15:guide>
        <p15:guide id="23" pos="4156">
          <p15:clr>
            <a:srgbClr val="A4A3A4"/>
          </p15:clr>
        </p15:guide>
        <p15:guide id="24" pos="4258">
          <p15:clr>
            <a:srgbClr val="A4A3A4"/>
          </p15:clr>
        </p15:guide>
        <p15:guide id="25" pos="4615">
          <p15:clr>
            <a:srgbClr val="A4A3A4"/>
          </p15:clr>
        </p15:guide>
        <p15:guide id="26" pos="4700">
          <p15:clr>
            <a:srgbClr val="A4A3A4"/>
          </p15:clr>
        </p15:guide>
        <p15:guide id="27" pos="5057">
          <p15:clr>
            <a:srgbClr val="A4A3A4"/>
          </p15:clr>
        </p15:guide>
        <p15:guide id="28" pos="5142">
          <p15:clr>
            <a:srgbClr val="A4A3A4"/>
          </p15:clr>
        </p15:guide>
        <p15:guide id="29" orient="horz" pos="2879">
          <p15:clr>
            <a:srgbClr val="A4A3A4"/>
          </p15:clr>
        </p15:guide>
        <p15:guide id="30" orient="horz" pos="1569">
          <p15:clr>
            <a:srgbClr val="A4A3A4"/>
          </p15:clr>
        </p15:guide>
        <p15:guide id="31" orient="horz" pos="1671">
          <p15:clr>
            <a:srgbClr val="A4A3A4"/>
          </p15:clr>
        </p15:guide>
        <p15:guide id="32" orient="horz" pos="634">
          <p15:clr>
            <a:srgbClr val="A4A3A4"/>
          </p15:clr>
        </p15:guide>
        <p15:guide id="33" orient="horz" pos="719">
          <p15:clr>
            <a:srgbClr val="A4A3A4"/>
          </p15:clr>
        </p15:guide>
        <p15:guide id="34" orient="horz" pos="1110">
          <p15:clr>
            <a:srgbClr val="A4A3A4"/>
          </p15:clr>
        </p15:guide>
        <p15:guide id="35" orient="horz" pos="1195">
          <p15:clr>
            <a:srgbClr val="A4A3A4"/>
          </p15:clr>
        </p15:guide>
        <p15:guide id="36" orient="horz" pos="2045">
          <p15:clr>
            <a:srgbClr val="A4A3A4"/>
          </p15:clr>
        </p15:guide>
        <p15:guide id="37" orient="horz" pos="2130">
          <p15:clr>
            <a:srgbClr val="A4A3A4"/>
          </p15:clr>
        </p15:guide>
        <p15:guide id="38" orient="horz" pos="2504">
          <p15:clr>
            <a:srgbClr val="A4A3A4"/>
          </p15:clr>
        </p15:guide>
        <p15:guide id="39" orient="horz" pos="260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5" name="Shape 385"/>
        <p:cNvGrpSpPr/>
        <p:nvPr/>
      </p:nvGrpSpPr>
      <p:grpSpPr>
        <a:xfrm>
          <a:off x="0" y="0"/>
          <a:ext cx="0" cy="0"/>
          <a:chOff x="0" y="0"/>
          <a:chExt cx="0" cy="0"/>
        </a:xfrm>
      </p:grpSpPr>
      <p:sp>
        <p:nvSpPr>
          <p:cNvPr id="386" name="Google Shape;38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7" name="Google Shape;38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88" name="Google Shape;38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sp>
        <p:nvSpPr>
          <p:cNvPr id="436" name="Google Shape;436;p1"/>
          <p:cNvSpPr/>
          <p:nvPr/>
        </p:nvSpPr>
        <p:spPr>
          <a:xfrm>
            <a:off x="535306" y="186088"/>
            <a:ext cx="1578216" cy="1117941"/>
          </a:xfrm>
          <a:custGeom>
            <a:rect b="b" l="l" r="r" t="t"/>
            <a:pathLst>
              <a:path extrusionOk="0" h="2353560" w="3412360">
                <a:moveTo>
                  <a:pt x="0" y="0"/>
                </a:moveTo>
                <a:lnTo>
                  <a:pt x="3412360" y="0"/>
                </a:lnTo>
                <a:lnTo>
                  <a:pt x="3412360" y="2353561"/>
                </a:lnTo>
                <a:lnTo>
                  <a:pt x="0" y="2353561"/>
                </a:lnTo>
                <a:lnTo>
                  <a:pt x="0" y="0"/>
                </a:lnTo>
                <a:close/>
              </a:path>
            </a:pathLst>
          </a:custGeom>
          <a:blipFill rotWithShape="1">
            <a:blip r:embed="rId3">
              <a:alphaModFix/>
            </a:blip>
            <a:stretch>
              <a:fillRect b="-45770" l="-16057" r="-16057" t="-45763"/>
            </a:stretch>
          </a:blipFill>
          <a:ln>
            <a:noFill/>
          </a:ln>
        </p:spPr>
      </p:sp>
      <p:sp>
        <p:nvSpPr>
          <p:cNvPr id="437" name="Google Shape;437;p1"/>
          <p:cNvSpPr/>
          <p:nvPr/>
        </p:nvSpPr>
        <p:spPr>
          <a:xfrm>
            <a:off x="0" y="1983400"/>
            <a:ext cx="9366600" cy="1520700"/>
          </a:xfrm>
          <a:prstGeom prst="rect">
            <a:avLst/>
          </a:prstGeom>
          <a:gradFill>
            <a:gsLst>
              <a:gs pos="0">
                <a:srgbClr val="666666"/>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8" name="Google Shape;438;p1"/>
          <p:cNvSpPr txBox="1"/>
          <p:nvPr/>
        </p:nvSpPr>
        <p:spPr>
          <a:xfrm>
            <a:off x="535300" y="2652725"/>
            <a:ext cx="7242900" cy="6927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pt-BR" sz="4500" u="none" cap="none" strike="noStrike">
                <a:solidFill>
                  <a:srgbClr val="FFFFFF"/>
                </a:solidFill>
                <a:latin typeface="Calibri"/>
                <a:ea typeface="Calibri"/>
                <a:cs typeface="Calibri"/>
                <a:sym typeface="Calibri"/>
              </a:rPr>
              <a:t>Funções</a:t>
            </a:r>
            <a:endParaRPr b="1" i="0" sz="4500" u="none" cap="none" strike="noStrike">
              <a:solidFill>
                <a:srgbClr val="000000"/>
              </a:solidFill>
              <a:latin typeface="Calibri"/>
              <a:ea typeface="Calibri"/>
              <a:cs typeface="Calibri"/>
              <a:sym typeface="Calibri"/>
            </a:endParaRPr>
          </a:p>
        </p:txBody>
      </p:sp>
      <p:sp>
        <p:nvSpPr>
          <p:cNvPr id="439" name="Google Shape;439;p1"/>
          <p:cNvSpPr txBox="1"/>
          <p:nvPr/>
        </p:nvSpPr>
        <p:spPr>
          <a:xfrm>
            <a:off x="529053" y="2244500"/>
            <a:ext cx="2577300" cy="4926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200"/>
              <a:buFont typeface="Arial"/>
              <a:buNone/>
            </a:pPr>
            <a:r>
              <a:rPr b="1" i="0" lang="pt-BR" sz="3200" u="none" cap="none" strike="noStrike">
                <a:solidFill>
                  <a:srgbClr val="D9BD34"/>
                </a:solidFill>
                <a:latin typeface="Calibri"/>
                <a:ea typeface="Calibri"/>
                <a:cs typeface="Calibri"/>
                <a:sym typeface="Calibri"/>
              </a:rPr>
              <a:t>AULA 01</a:t>
            </a:r>
            <a:endParaRPr b="1" i="0" sz="3200" u="none" cap="none" strike="noStrike">
              <a:solidFill>
                <a:srgbClr val="D9BD34"/>
              </a:solidFill>
              <a:latin typeface="Calibri"/>
              <a:ea typeface="Calibri"/>
              <a:cs typeface="Calibri"/>
              <a:sym typeface="Calibri"/>
            </a:endParaRPr>
          </a:p>
        </p:txBody>
      </p:sp>
      <p:sp>
        <p:nvSpPr>
          <p:cNvPr id="440" name="Google Shape;440;p1"/>
          <p:cNvSpPr/>
          <p:nvPr/>
        </p:nvSpPr>
        <p:spPr>
          <a:xfrm rot="503576">
            <a:off x="5185870" y="1640996"/>
            <a:ext cx="3631182" cy="3731150"/>
          </a:xfrm>
          <a:custGeom>
            <a:rect b="b" l="l" r="r" t="t"/>
            <a:pathLst>
              <a:path extrusionOk="0" h="7852008" w="7852008">
                <a:moveTo>
                  <a:pt x="0" y="0"/>
                </a:moveTo>
                <a:lnTo>
                  <a:pt x="7852008" y="0"/>
                </a:lnTo>
                <a:lnTo>
                  <a:pt x="7852008" y="7852009"/>
                </a:lnTo>
                <a:lnTo>
                  <a:pt x="0" y="7852009"/>
                </a:lnTo>
                <a:lnTo>
                  <a:pt x="0" y="0"/>
                </a:lnTo>
                <a:close/>
              </a:path>
            </a:pathLst>
          </a:custGeom>
          <a:blipFill rotWithShape="1">
            <a:blip r:embed="rId4">
              <a:alphaModFix/>
            </a:blip>
            <a:stretch>
              <a:fillRect b="0" l="0" r="0" t="0"/>
            </a:stretch>
          </a:blipFill>
          <a:ln>
            <a:noFill/>
          </a:ln>
        </p:spPr>
      </p:sp>
      <p:pic>
        <p:nvPicPr>
          <p:cNvPr id="441" name="Google Shape;441;p1"/>
          <p:cNvPicPr preferRelativeResize="0"/>
          <p:nvPr/>
        </p:nvPicPr>
        <p:blipFill rotWithShape="1">
          <a:blip r:embed="rId5">
            <a:alphaModFix/>
          </a:blip>
          <a:srcRect b="17120" l="-16290" r="16289" t="-17120"/>
          <a:stretch/>
        </p:blipFill>
        <p:spPr>
          <a:xfrm rot="1575660">
            <a:off x="2009380" y="2045655"/>
            <a:ext cx="3244717" cy="2671438"/>
          </a:xfrm>
          <a:prstGeom prst="rect">
            <a:avLst/>
          </a:prstGeom>
          <a:noFill/>
          <a:ln>
            <a:noFill/>
          </a:ln>
        </p:spPr>
      </p:pic>
      <p:sp>
        <p:nvSpPr>
          <p:cNvPr id="442" name="Google Shape;442;p1"/>
          <p:cNvSpPr txBox="1"/>
          <p:nvPr/>
        </p:nvSpPr>
        <p:spPr>
          <a:xfrm>
            <a:off x="4416425" y="348875"/>
            <a:ext cx="1285800" cy="384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200"/>
              <a:buFont typeface="Arial"/>
              <a:buNone/>
            </a:pPr>
            <a:r>
              <a:rPr b="0" i="0" lang="pt-BR" sz="2500" u="none" cap="none" strike="noStrike">
                <a:solidFill>
                  <a:srgbClr val="F8F8F8"/>
                </a:solidFill>
                <a:latin typeface="Calibri"/>
                <a:ea typeface="Calibri"/>
                <a:cs typeface="Calibri"/>
                <a:sym typeface="Calibri"/>
              </a:rPr>
              <a:t>PROJETO</a:t>
            </a:r>
            <a:endParaRPr b="0" i="0" sz="2500" u="none" cap="none" strike="noStrike">
              <a:solidFill>
                <a:srgbClr val="000000"/>
              </a:solidFill>
              <a:latin typeface="Calibri"/>
              <a:ea typeface="Calibri"/>
              <a:cs typeface="Calibri"/>
              <a:sym typeface="Calibri"/>
            </a:endParaRPr>
          </a:p>
        </p:txBody>
      </p:sp>
      <p:sp>
        <p:nvSpPr>
          <p:cNvPr id="443" name="Google Shape;443;p1"/>
          <p:cNvSpPr/>
          <p:nvPr/>
        </p:nvSpPr>
        <p:spPr>
          <a:xfrm>
            <a:off x="5677638" y="348778"/>
            <a:ext cx="433528" cy="385085"/>
          </a:xfrm>
          <a:custGeom>
            <a:rect b="b" l="l" r="r" t="t"/>
            <a:pathLst>
              <a:path extrusionOk="0" h="459803" w="656861">
                <a:moveTo>
                  <a:pt x="0" y="0"/>
                </a:moveTo>
                <a:lnTo>
                  <a:pt x="656861" y="0"/>
                </a:lnTo>
                <a:lnTo>
                  <a:pt x="656861" y="459803"/>
                </a:lnTo>
                <a:lnTo>
                  <a:pt x="0" y="459803"/>
                </a:lnTo>
                <a:lnTo>
                  <a:pt x="0" y="0"/>
                </a:lnTo>
                <a:close/>
              </a:path>
            </a:pathLst>
          </a:custGeom>
          <a:blipFill rotWithShape="1">
            <a:blip r:embed="rId6">
              <a:alphaModFix/>
            </a:blip>
            <a:stretch>
              <a:fillRect b="0" l="0" r="0" t="0"/>
            </a:stretch>
          </a:blipFill>
          <a:ln>
            <a:noFill/>
          </a:ln>
        </p:spPr>
      </p:sp>
      <p:sp>
        <p:nvSpPr>
          <p:cNvPr id="444" name="Google Shape;444;p1"/>
          <p:cNvSpPr txBox="1"/>
          <p:nvPr/>
        </p:nvSpPr>
        <p:spPr>
          <a:xfrm>
            <a:off x="6290876" y="348878"/>
            <a:ext cx="2070900" cy="3849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3200"/>
              <a:buFont typeface="Arial"/>
              <a:buNone/>
            </a:pPr>
            <a:r>
              <a:rPr b="0" i="0" lang="pt-BR" sz="2500" u="none" cap="none" strike="noStrike">
                <a:solidFill>
                  <a:srgbClr val="FFFFFF"/>
                </a:solidFill>
                <a:latin typeface="Calibri"/>
                <a:ea typeface="Calibri"/>
                <a:cs typeface="Calibri"/>
                <a:sym typeface="Calibri"/>
              </a:rPr>
              <a:t>EDUCAÇÃO</a:t>
            </a:r>
            <a:endParaRPr b="0" i="0" sz="2500" u="none" cap="none" strike="noStrike">
              <a:solidFill>
                <a:srgbClr val="000000"/>
              </a:solidFill>
              <a:latin typeface="Calibri"/>
              <a:ea typeface="Calibri"/>
              <a:cs typeface="Calibri"/>
              <a:sym typeface="Calibri"/>
            </a:endParaRPr>
          </a:p>
        </p:txBody>
      </p:sp>
      <p:sp>
        <p:nvSpPr>
          <p:cNvPr id="445" name="Google Shape;445;p1"/>
          <p:cNvSpPr txBox="1"/>
          <p:nvPr/>
        </p:nvSpPr>
        <p:spPr>
          <a:xfrm>
            <a:off x="4416427" y="756675"/>
            <a:ext cx="3561000" cy="815700"/>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Clr>
                <a:srgbClr val="000000"/>
              </a:buClr>
              <a:buSzPts val="11216"/>
              <a:buFont typeface="Arial"/>
              <a:buNone/>
            </a:pPr>
            <a:r>
              <a:rPr b="1" i="0" lang="pt-BR" sz="5300" u="none" cap="none" strike="noStrike">
                <a:solidFill>
                  <a:srgbClr val="FFFFFF"/>
                </a:solidFill>
                <a:latin typeface="Calibri"/>
                <a:ea typeface="Calibri"/>
                <a:cs typeface="Calibri"/>
                <a:sym typeface="Calibri"/>
              </a:rPr>
              <a:t>DO FUTURO</a:t>
            </a:r>
            <a:endParaRPr b="1" i="0" sz="53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0" name="Shape 560"/>
        <p:cNvGrpSpPr/>
        <p:nvPr/>
      </p:nvGrpSpPr>
      <p:grpSpPr>
        <a:xfrm>
          <a:off x="0" y="0"/>
          <a:ext cx="0" cy="0"/>
          <a:chOff x="0" y="0"/>
          <a:chExt cx="0" cy="0"/>
        </a:xfrm>
      </p:grpSpPr>
      <p:grpSp>
        <p:nvGrpSpPr>
          <p:cNvPr id="561" name="Google Shape;561;p10"/>
          <p:cNvGrpSpPr/>
          <p:nvPr/>
        </p:nvGrpSpPr>
        <p:grpSpPr>
          <a:xfrm>
            <a:off x="7759189" y="1374491"/>
            <a:ext cx="1243226" cy="1243226"/>
            <a:chOff x="10111337" y="2146598"/>
            <a:chExt cx="1657635" cy="1657635"/>
          </a:xfrm>
        </p:grpSpPr>
        <p:sp>
          <p:nvSpPr>
            <p:cNvPr id="562" name="Google Shape;562;p10"/>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63" name="Google Shape;563;p10"/>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64" name="Google Shape;564;p10"/>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65" name="Google Shape;565;p10"/>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66" name="Google Shape;566;p10"/>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Função X Procedimento</a:t>
            </a:r>
            <a:endParaRPr b="1" sz="3000">
              <a:solidFill>
                <a:srgbClr val="F2F2F2"/>
              </a:solidFill>
              <a:latin typeface="Poppins"/>
              <a:ea typeface="Poppins"/>
              <a:cs typeface="Poppins"/>
              <a:sym typeface="Poppins"/>
            </a:endParaRPr>
          </a:p>
        </p:txBody>
      </p:sp>
      <p:sp>
        <p:nvSpPr>
          <p:cNvPr id="567" name="Google Shape;567;p10"/>
          <p:cNvSpPr txBox="1"/>
          <p:nvPr/>
        </p:nvSpPr>
        <p:spPr>
          <a:xfrm>
            <a:off x="184521" y="2453383"/>
            <a:ext cx="8317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p:txBody>
      </p:sp>
      <p:sp>
        <p:nvSpPr>
          <p:cNvPr id="568" name="Google Shape;568;p10"/>
          <p:cNvSpPr txBox="1"/>
          <p:nvPr/>
        </p:nvSpPr>
        <p:spPr>
          <a:xfrm>
            <a:off x="316549" y="1385025"/>
            <a:ext cx="8349000" cy="3359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As funções retornam um valor por meio da palavra reservada (return), por isso, é importante lembrar de atribuir o valor de retorno da função para uma variável.</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JetBrains Mono"/>
              <a:buChar char="●"/>
            </a:pPr>
            <a:r>
              <a:rPr b="0" i="0" lang="pt-BR" sz="1500" u="none" cap="none" strike="noStrike">
                <a:solidFill>
                  <a:srgbClr val="F2F2F2"/>
                </a:solidFill>
                <a:latin typeface="Poppins"/>
                <a:ea typeface="Poppins"/>
                <a:cs typeface="Poppins"/>
                <a:sym typeface="Poppins"/>
              </a:rPr>
              <a:t>Os </a:t>
            </a:r>
            <a:r>
              <a:rPr b="1" i="0" lang="pt-BR" sz="1500" u="none" cap="none" strike="noStrike">
                <a:solidFill>
                  <a:srgbClr val="F2F2F2"/>
                </a:solidFill>
                <a:latin typeface="Poppins"/>
                <a:ea typeface="Poppins"/>
                <a:cs typeface="Poppins"/>
                <a:sym typeface="Poppins"/>
              </a:rPr>
              <a:t>procedimentos </a:t>
            </a:r>
            <a:r>
              <a:rPr b="0" i="0" lang="pt-BR" sz="1500" u="none" cap="none" strike="noStrike">
                <a:solidFill>
                  <a:srgbClr val="F2F2F2"/>
                </a:solidFill>
                <a:latin typeface="Poppins"/>
                <a:ea typeface="Poppins"/>
                <a:cs typeface="Poppins"/>
                <a:sym typeface="Poppins"/>
              </a:rPr>
              <a:t>(</a:t>
            </a:r>
            <a:r>
              <a:rPr b="1" i="0" lang="pt-BR" sz="1500" u="none" cap="none" strike="noStrike">
                <a:solidFill>
                  <a:srgbClr val="F2F2F2"/>
                </a:solidFill>
                <a:latin typeface="Poppins"/>
                <a:ea typeface="Poppins"/>
                <a:cs typeface="Poppins"/>
                <a:sym typeface="Poppins"/>
              </a:rPr>
              <a:t>procedures</a:t>
            </a:r>
            <a:r>
              <a:rPr b="0" i="0" lang="pt-BR" sz="1500" u="none" cap="none" strike="noStrike">
                <a:solidFill>
                  <a:srgbClr val="F2F2F2"/>
                </a:solidFill>
                <a:latin typeface="Poppins"/>
                <a:ea typeface="Poppins"/>
                <a:cs typeface="Poppins"/>
                <a:sym typeface="Poppins"/>
              </a:rPr>
              <a:t>) diferem das funções apenas por não retornarem resultado.</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15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É raro encontrar linguagem que só possua procedimentos (algum dialeto de SQL pode ser, alguma linguagem muito antiga e virtualmente abandonada, ou em algum nicho muito específico).Em algumas poucas linguagens de programação há uma distinção clara entre as duas, outras preferem tratar tudo como funções. Algumas até tratam as funções só como métodos. No fundo, os dois funcionam da mesma forma.</a:t>
            </a:r>
            <a:endParaRPr b="0"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animEffect filter="fade" transition="in">
                                      <p:cBhvr>
                                        <p:cTn dur="1000"/>
                                        <p:tgtEl>
                                          <p:spTgt spid="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animEffect filter="fade" transition="in">
                                      <p:cBhvr>
                                        <p:cTn dur="1000"/>
                                        <p:tgtEl>
                                          <p:spTgt spid="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animEffect filter="fade" transition="in">
                                      <p:cBhvr>
                                        <p:cTn dur="1000"/>
                                        <p:tgtEl>
                                          <p:spTgt spid="5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animEffect filter="fade" transition="in">
                                      <p:cBhvr>
                                        <p:cTn dur="1000"/>
                                        <p:tgtEl>
                                          <p:spTgt spid="5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4" name="Shape 574"/>
        <p:cNvGrpSpPr/>
        <p:nvPr/>
      </p:nvGrpSpPr>
      <p:grpSpPr>
        <a:xfrm>
          <a:off x="0" y="0"/>
          <a:ext cx="0" cy="0"/>
          <a:chOff x="0" y="0"/>
          <a:chExt cx="0" cy="0"/>
        </a:xfrm>
      </p:grpSpPr>
      <p:grpSp>
        <p:nvGrpSpPr>
          <p:cNvPr id="575" name="Google Shape;575;p11"/>
          <p:cNvGrpSpPr/>
          <p:nvPr/>
        </p:nvGrpSpPr>
        <p:grpSpPr>
          <a:xfrm>
            <a:off x="7759189" y="1374491"/>
            <a:ext cx="1243226" cy="1243226"/>
            <a:chOff x="10111337" y="2146598"/>
            <a:chExt cx="1657635" cy="1657635"/>
          </a:xfrm>
        </p:grpSpPr>
        <p:sp>
          <p:nvSpPr>
            <p:cNvPr id="576" name="Google Shape;576;p11"/>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77" name="Google Shape;577;p11"/>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78" name="Google Shape;578;p11"/>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79" name="Google Shape;579;p11"/>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80" name="Google Shape;580;p11"/>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Função X Procedimento</a:t>
            </a:r>
            <a:endParaRPr b="1" sz="3000">
              <a:solidFill>
                <a:srgbClr val="F2F2F2"/>
              </a:solidFill>
              <a:latin typeface="Poppins"/>
              <a:ea typeface="Poppins"/>
              <a:cs typeface="Poppins"/>
              <a:sym typeface="Poppins"/>
            </a:endParaRPr>
          </a:p>
        </p:txBody>
      </p:sp>
      <p:sp>
        <p:nvSpPr>
          <p:cNvPr id="581" name="Google Shape;581;p11"/>
          <p:cNvSpPr txBox="1"/>
          <p:nvPr/>
        </p:nvSpPr>
        <p:spPr>
          <a:xfrm>
            <a:off x="184521" y="2453383"/>
            <a:ext cx="8317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JetBrains Mono"/>
              <a:ea typeface="JetBrains Mono"/>
              <a:cs typeface="JetBrains Mono"/>
              <a:sym typeface="JetBrains Mono"/>
            </a:endParaRPr>
          </a:p>
        </p:txBody>
      </p:sp>
      <p:pic>
        <p:nvPicPr>
          <p:cNvPr id="582" name="Google Shape;582;p11"/>
          <p:cNvPicPr preferRelativeResize="0"/>
          <p:nvPr/>
        </p:nvPicPr>
        <p:blipFill rotWithShape="1">
          <a:blip r:embed="rId3">
            <a:alphaModFix/>
          </a:blip>
          <a:srcRect b="0" l="0" r="0" t="0"/>
          <a:stretch/>
        </p:blipFill>
        <p:spPr>
          <a:xfrm>
            <a:off x="863288" y="1711025"/>
            <a:ext cx="7417426" cy="297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8" name="Shape 588"/>
        <p:cNvGrpSpPr/>
        <p:nvPr/>
      </p:nvGrpSpPr>
      <p:grpSpPr>
        <a:xfrm>
          <a:off x="0" y="0"/>
          <a:ext cx="0" cy="0"/>
          <a:chOff x="0" y="0"/>
          <a:chExt cx="0" cy="0"/>
        </a:xfrm>
      </p:grpSpPr>
      <p:grpSp>
        <p:nvGrpSpPr>
          <p:cNvPr id="589" name="Google Shape;589;p12"/>
          <p:cNvGrpSpPr/>
          <p:nvPr/>
        </p:nvGrpSpPr>
        <p:grpSpPr>
          <a:xfrm>
            <a:off x="7759189" y="1374491"/>
            <a:ext cx="1243226" cy="1243226"/>
            <a:chOff x="10111337" y="2146598"/>
            <a:chExt cx="1657635" cy="1657635"/>
          </a:xfrm>
        </p:grpSpPr>
        <p:sp>
          <p:nvSpPr>
            <p:cNvPr id="590" name="Google Shape;590;p12"/>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91" name="Google Shape;591;p12"/>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92" name="Google Shape;592;p12"/>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93" name="Google Shape;593;p12"/>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94" name="Google Shape;594;p12"/>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Atividades</a:t>
            </a:r>
            <a:endParaRPr b="1" sz="3000">
              <a:solidFill>
                <a:srgbClr val="F2F2F2"/>
              </a:solidFill>
              <a:latin typeface="Poppins"/>
              <a:ea typeface="Poppins"/>
              <a:cs typeface="Poppins"/>
              <a:sym typeface="Poppins"/>
            </a:endParaRPr>
          </a:p>
        </p:txBody>
      </p:sp>
      <p:sp>
        <p:nvSpPr>
          <p:cNvPr id="595" name="Google Shape;595;p12"/>
          <p:cNvSpPr txBox="1"/>
          <p:nvPr/>
        </p:nvSpPr>
        <p:spPr>
          <a:xfrm>
            <a:off x="184524" y="1392162"/>
            <a:ext cx="8349000" cy="3414300"/>
          </a:xfrm>
          <a:prstGeom prst="rect">
            <a:avLst/>
          </a:prstGeom>
          <a:noFill/>
          <a:ln>
            <a:noFill/>
          </a:ln>
          <a:effectLst>
            <a:outerShdw blurRad="57150" rotWithShape="0" algn="bl" dir="5400000" dist="19050">
              <a:srgbClr val="000000">
                <a:alpha val="49411"/>
              </a:srgbClr>
            </a:outerShdw>
          </a:effectLst>
        </p:spPr>
        <p:txBody>
          <a:bodyPr anchorCtr="0" anchor="t" bIns="90000" lIns="91425" spcFirstLastPara="1" rIns="91425" wrap="square" tIns="90000">
            <a:spAutoFit/>
          </a:bodyPr>
          <a:lstStyle/>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Crie um procedimento que quando for chamado apenas mostre a mensagem ‘Olá mundo’.</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Crie uma função que apenas mostre em tela uma mensagem dinâmica recebida como parâmetro.</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Faça um programa que tenha uma função chamada área(), que receba à altura e a base de um terreno e calcule a área dele. Fórmula (altura * base)</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Escreva uma função que recebe dois parâmetros numéricos e imprima o menor dos dois. Se eles forem iguais, imprima que eles são iguais.</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Escreva uma função que recebe um número qualquer como parâmetro e imprime se esse número é positivo ou negativo.</a:t>
            </a:r>
            <a:endParaRPr b="0" i="0" sz="1500" u="none" cap="none" strike="noStrike">
              <a:solidFill>
                <a:srgbClr val="F2F2F2"/>
              </a:solidFill>
              <a:latin typeface="Poppins"/>
              <a:ea typeface="Poppins"/>
              <a:cs typeface="Poppins"/>
              <a:sym typeface="Poppins"/>
            </a:endParaRPr>
          </a:p>
        </p:txBody>
      </p:sp>
      <p:pic>
        <p:nvPicPr>
          <p:cNvPr id="596" name="Google Shape;596;p12"/>
          <p:cNvPicPr preferRelativeResize="0"/>
          <p:nvPr/>
        </p:nvPicPr>
        <p:blipFill rotWithShape="1">
          <a:blip r:embed="rId3">
            <a:alphaModFix/>
          </a:blip>
          <a:srcRect b="0" l="0" r="0" t="0"/>
          <a:stretch/>
        </p:blipFill>
        <p:spPr>
          <a:xfrm>
            <a:off x="7326325" y="116925"/>
            <a:ext cx="1399175" cy="139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2" name="Shape 602"/>
        <p:cNvGrpSpPr/>
        <p:nvPr/>
      </p:nvGrpSpPr>
      <p:grpSpPr>
        <a:xfrm>
          <a:off x="0" y="0"/>
          <a:ext cx="0" cy="0"/>
          <a:chOff x="0" y="0"/>
          <a:chExt cx="0" cy="0"/>
        </a:xfrm>
      </p:grpSpPr>
      <p:grpSp>
        <p:nvGrpSpPr>
          <p:cNvPr id="603" name="Google Shape;603;p13"/>
          <p:cNvGrpSpPr/>
          <p:nvPr/>
        </p:nvGrpSpPr>
        <p:grpSpPr>
          <a:xfrm>
            <a:off x="7759189" y="1374491"/>
            <a:ext cx="1243226" cy="1243226"/>
            <a:chOff x="10111337" y="2146598"/>
            <a:chExt cx="1657635" cy="1657635"/>
          </a:xfrm>
        </p:grpSpPr>
        <p:sp>
          <p:nvSpPr>
            <p:cNvPr id="604" name="Google Shape;604;p13"/>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05" name="Google Shape;605;p13"/>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06" name="Google Shape;606;p13"/>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07" name="Google Shape;607;p13"/>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08" name="Google Shape;608;p13"/>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Escopo de Variáveis</a:t>
            </a:r>
            <a:endParaRPr b="1" sz="3000">
              <a:solidFill>
                <a:srgbClr val="F2F2F2"/>
              </a:solidFill>
              <a:latin typeface="Poppins"/>
              <a:ea typeface="Poppins"/>
              <a:cs typeface="Poppins"/>
              <a:sym typeface="Poppins"/>
            </a:endParaRPr>
          </a:p>
        </p:txBody>
      </p:sp>
      <p:sp>
        <p:nvSpPr>
          <p:cNvPr id="609" name="Google Shape;609;p13"/>
          <p:cNvSpPr txBox="1"/>
          <p:nvPr/>
        </p:nvSpPr>
        <p:spPr>
          <a:xfrm>
            <a:off x="260724" y="1620762"/>
            <a:ext cx="8349000" cy="3070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O escopo de uma variável indica sua visibilidade – ou seja, a partir de onde, no código, a variável é acessível.</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15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Temos dois escopos para variáveis em Python:</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914400" marR="0" rtl="0" algn="l">
              <a:lnSpc>
                <a:spcPct val="115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Escopo Local</a:t>
            </a:r>
            <a:r>
              <a:rPr b="0" i="0" lang="pt-BR" sz="1500" u="none" cap="none" strike="noStrike">
                <a:solidFill>
                  <a:srgbClr val="F2F2F2"/>
                </a:solidFill>
                <a:latin typeface="Poppins"/>
                <a:ea typeface="Poppins"/>
                <a:cs typeface="Poppins"/>
                <a:sym typeface="Poppins"/>
              </a:rPr>
              <a:t>: uma variável local (criada dentro de uma função) existe apenas dentro da função onde foi declarada.</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914400" marR="0" rtl="0" algn="l">
              <a:lnSpc>
                <a:spcPct val="115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Escopo Global</a:t>
            </a:r>
            <a:r>
              <a:rPr b="0" i="0" lang="pt-BR" sz="1500" u="none" cap="none" strike="noStrike">
                <a:solidFill>
                  <a:srgbClr val="F2F2F2"/>
                </a:solidFill>
                <a:latin typeface="Poppins"/>
                <a:ea typeface="Poppins"/>
                <a:cs typeface="Poppins"/>
                <a:sym typeface="Poppins"/>
              </a:rPr>
              <a:t>: uma variável global é declarada (criada) fora das funções e pode ser acessada por todas as funções presentes no módulo onde é definida.</a:t>
            </a:r>
            <a:endParaRPr b="1"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1000"/>
                                        <p:tgtEl>
                                          <p:spTgt spid="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1000"/>
                                        <p:tgtEl>
                                          <p:spTgt spid="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1000"/>
                                        <p:tgtEl>
                                          <p:spTgt spid="6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animEffect filter="fade" transition="in">
                                      <p:cBhvr>
                                        <p:cTn dur="1000"/>
                                        <p:tgtEl>
                                          <p:spTgt spid="6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5" name="Shape 615"/>
        <p:cNvGrpSpPr/>
        <p:nvPr/>
      </p:nvGrpSpPr>
      <p:grpSpPr>
        <a:xfrm>
          <a:off x="0" y="0"/>
          <a:ext cx="0" cy="0"/>
          <a:chOff x="0" y="0"/>
          <a:chExt cx="0" cy="0"/>
        </a:xfrm>
      </p:grpSpPr>
      <p:grpSp>
        <p:nvGrpSpPr>
          <p:cNvPr id="616" name="Google Shape;616;p14"/>
          <p:cNvGrpSpPr/>
          <p:nvPr/>
        </p:nvGrpSpPr>
        <p:grpSpPr>
          <a:xfrm>
            <a:off x="7759189" y="1374491"/>
            <a:ext cx="1243226" cy="1243226"/>
            <a:chOff x="10111337" y="2146598"/>
            <a:chExt cx="1657635" cy="1657635"/>
          </a:xfrm>
        </p:grpSpPr>
        <p:sp>
          <p:nvSpPr>
            <p:cNvPr id="617" name="Google Shape;617;p14"/>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18" name="Google Shape;618;p14"/>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19" name="Google Shape;619;p14"/>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20" name="Google Shape;620;p14"/>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21" name="Google Shape;621;p14"/>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Parâmetros Opcionais</a:t>
            </a:r>
            <a:endParaRPr b="1" sz="3000">
              <a:solidFill>
                <a:srgbClr val="F2F2F2"/>
              </a:solidFill>
              <a:latin typeface="Poppins"/>
              <a:ea typeface="Poppins"/>
              <a:cs typeface="Poppins"/>
              <a:sym typeface="Poppins"/>
            </a:endParaRPr>
          </a:p>
        </p:txBody>
      </p:sp>
      <p:sp>
        <p:nvSpPr>
          <p:cNvPr id="622" name="Google Shape;622;p14"/>
          <p:cNvSpPr txBox="1"/>
          <p:nvPr/>
        </p:nvSpPr>
        <p:spPr>
          <a:xfrm>
            <a:off x="184524" y="1620762"/>
            <a:ext cx="8349000" cy="2493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Às vezes não temos a necessidade de passar um parâmetro a uma função, usando um valor padrão previamente codificado para o parâmetro em questão. Para isso, podemos usar parâmetros opcionais na função – um parâmetro que pode ou não ser passado no momento da chamada à função.</a:t>
            </a:r>
            <a:br>
              <a:rPr b="0" i="0" lang="pt-BR" sz="1500" u="none" cap="none" strike="noStrike">
                <a:solidFill>
                  <a:srgbClr val="F2F2F2"/>
                </a:solidFill>
                <a:latin typeface="Poppins"/>
                <a:ea typeface="Poppins"/>
                <a:cs typeface="Poppins"/>
                <a:sym typeface="Poppins"/>
              </a:rPr>
            </a:br>
            <a:r>
              <a:rPr b="0" i="0" lang="pt-BR" sz="1500" u="none" cap="none" strike="noStrike">
                <a:solidFill>
                  <a:srgbClr val="F2F2F2"/>
                </a:solidFill>
                <a:latin typeface="Poppins"/>
                <a:ea typeface="Poppins"/>
                <a:cs typeface="Poppins"/>
                <a:sym typeface="Poppins"/>
              </a:rPr>
              <a:t>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Se um valor não for passado a um ou mais parâmetros da função, serão utilizados os valores padrão definidos no momento de criação da função em si.</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Para usar o parâmetro opcional, basta usar o sinal de atribuição (=) do lado direito do parâmetro e assim, atribuir um valor padrão.</a:t>
            </a:r>
            <a:endParaRPr b="0"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Effect filter="fade" transition="in">
                                      <p:cBhvr>
                                        <p:cTn dur="1000"/>
                                        <p:tgtEl>
                                          <p:spTgt spid="6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Effect filter="fade" transition="in">
                                      <p:cBhvr>
                                        <p:cTn dur="1000"/>
                                        <p:tgtEl>
                                          <p:spTgt spid="6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animEffect filter="fade" transition="in">
                                      <p:cBhvr>
                                        <p:cTn dur="1000"/>
                                        <p:tgtEl>
                                          <p:spTgt spid="6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8" name="Shape 628"/>
        <p:cNvGrpSpPr/>
        <p:nvPr/>
      </p:nvGrpSpPr>
      <p:grpSpPr>
        <a:xfrm>
          <a:off x="0" y="0"/>
          <a:ext cx="0" cy="0"/>
          <a:chOff x="0" y="0"/>
          <a:chExt cx="0" cy="0"/>
        </a:xfrm>
      </p:grpSpPr>
      <p:grpSp>
        <p:nvGrpSpPr>
          <p:cNvPr id="629" name="Google Shape;629;p15"/>
          <p:cNvGrpSpPr/>
          <p:nvPr/>
        </p:nvGrpSpPr>
        <p:grpSpPr>
          <a:xfrm>
            <a:off x="7759189" y="1374491"/>
            <a:ext cx="1243226" cy="1243226"/>
            <a:chOff x="10111337" y="2146598"/>
            <a:chExt cx="1657635" cy="1657635"/>
          </a:xfrm>
        </p:grpSpPr>
        <p:sp>
          <p:nvSpPr>
            <p:cNvPr id="630" name="Google Shape;630;p15"/>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31" name="Google Shape;631;p15"/>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32" name="Google Shape;632;p15"/>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33" name="Google Shape;633;p15"/>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34" name="Google Shape;634;p15"/>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Parâmetros Opcionais</a:t>
            </a:r>
            <a:endParaRPr b="1" sz="3000">
              <a:solidFill>
                <a:srgbClr val="F2F2F2"/>
              </a:solidFill>
              <a:latin typeface="Poppins"/>
              <a:ea typeface="Poppins"/>
              <a:cs typeface="Poppins"/>
              <a:sym typeface="Poppins"/>
            </a:endParaRPr>
          </a:p>
        </p:txBody>
      </p:sp>
      <p:pic>
        <p:nvPicPr>
          <p:cNvPr id="635" name="Google Shape;635;p15"/>
          <p:cNvPicPr preferRelativeResize="0"/>
          <p:nvPr/>
        </p:nvPicPr>
        <p:blipFill rotWithShape="1">
          <a:blip r:embed="rId3">
            <a:alphaModFix/>
          </a:blip>
          <a:srcRect b="0" l="0" r="0" t="0"/>
          <a:stretch/>
        </p:blipFill>
        <p:spPr>
          <a:xfrm>
            <a:off x="569200" y="1897075"/>
            <a:ext cx="8005601" cy="245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1" name="Shape 641"/>
        <p:cNvGrpSpPr/>
        <p:nvPr/>
      </p:nvGrpSpPr>
      <p:grpSpPr>
        <a:xfrm>
          <a:off x="0" y="0"/>
          <a:ext cx="0" cy="0"/>
          <a:chOff x="0" y="0"/>
          <a:chExt cx="0" cy="0"/>
        </a:xfrm>
      </p:grpSpPr>
      <p:grpSp>
        <p:nvGrpSpPr>
          <p:cNvPr id="642" name="Google Shape;642;p16"/>
          <p:cNvGrpSpPr/>
          <p:nvPr/>
        </p:nvGrpSpPr>
        <p:grpSpPr>
          <a:xfrm>
            <a:off x="7759189" y="1374491"/>
            <a:ext cx="1243226" cy="1243226"/>
            <a:chOff x="10111337" y="2146598"/>
            <a:chExt cx="1657635" cy="1657635"/>
          </a:xfrm>
        </p:grpSpPr>
        <p:sp>
          <p:nvSpPr>
            <p:cNvPr id="643" name="Google Shape;643;p16"/>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44" name="Google Shape;644;p16"/>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45" name="Google Shape;645;p16"/>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46" name="Google Shape;646;p16"/>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47" name="Google Shape;647;p16"/>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Parâmetros Nomeados</a:t>
            </a:r>
            <a:endParaRPr b="1" sz="3000">
              <a:solidFill>
                <a:srgbClr val="F2F2F2"/>
              </a:solidFill>
              <a:latin typeface="Poppins"/>
              <a:ea typeface="Poppins"/>
              <a:cs typeface="Poppins"/>
              <a:sym typeface="Poppins"/>
            </a:endParaRPr>
          </a:p>
        </p:txBody>
      </p:sp>
      <p:sp>
        <p:nvSpPr>
          <p:cNvPr id="648" name="Google Shape;648;p16"/>
          <p:cNvSpPr txBox="1"/>
          <p:nvPr/>
        </p:nvSpPr>
        <p:spPr>
          <a:xfrm>
            <a:off x="184524" y="1620762"/>
            <a:ext cx="8349000" cy="22626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Em Python é possível invocarmos funções passando os argumentos de forma posicional ou então, através da associação chave-valor.</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1" marL="914400" marR="0" rtl="0" algn="l">
              <a:lnSpc>
                <a:spcPct val="10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Argumento posicional: </a:t>
            </a:r>
            <a:r>
              <a:rPr b="0" i="0" lang="pt-BR" sz="1500" u="none" cap="none" strike="noStrike">
                <a:solidFill>
                  <a:srgbClr val="F2F2F2"/>
                </a:solidFill>
                <a:latin typeface="Poppins"/>
                <a:ea typeface="Poppins"/>
                <a:cs typeface="Poppins"/>
                <a:sym typeface="Poppins"/>
              </a:rPr>
              <a:t>é o nome utilizado para a passagem de valores seguindo a ordem dos parâmetros conforme foi implementado na função.</a:t>
            </a:r>
            <a:br>
              <a:rPr b="0" i="0" lang="pt-BR" sz="1500" u="none" cap="none" strike="noStrike">
                <a:solidFill>
                  <a:srgbClr val="F2F2F2"/>
                </a:solidFill>
                <a:latin typeface="Poppins"/>
                <a:ea typeface="Poppins"/>
                <a:cs typeface="Poppins"/>
                <a:sym typeface="Poppins"/>
              </a:rPr>
            </a:br>
            <a:r>
              <a:rPr b="1" i="0" lang="pt-BR" sz="1500" u="none" cap="none" strike="noStrike">
                <a:solidFill>
                  <a:srgbClr val="F2F2F2"/>
                </a:solidFill>
                <a:latin typeface="Poppins"/>
                <a:ea typeface="Poppins"/>
                <a:cs typeface="Poppins"/>
                <a:sym typeface="Poppins"/>
              </a:rPr>
              <a:t> </a:t>
            </a:r>
            <a:endParaRPr b="1" i="0" sz="1500" u="none" cap="none" strike="noStrike">
              <a:solidFill>
                <a:srgbClr val="F2F2F2"/>
              </a:solidFill>
              <a:latin typeface="Poppins"/>
              <a:ea typeface="Poppins"/>
              <a:cs typeface="Poppins"/>
              <a:sym typeface="Poppins"/>
            </a:endParaRPr>
          </a:p>
          <a:p>
            <a:pPr indent="-323850" lvl="1" marL="914400" marR="0" rtl="0" algn="l">
              <a:lnSpc>
                <a:spcPct val="10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Argumento nomeado:</a:t>
            </a:r>
            <a:r>
              <a:rPr b="0" i="0" lang="pt-BR" sz="1500" u="none" cap="none" strike="noStrike">
                <a:solidFill>
                  <a:srgbClr val="F2F2F2"/>
                </a:solidFill>
                <a:latin typeface="Poppins"/>
                <a:ea typeface="Poppins"/>
                <a:cs typeface="Poppins"/>
                <a:sym typeface="Poppins"/>
              </a:rPr>
              <a:t> é a passagem de valores fazendo associação com o nome do parâmetro e o valor que está sendo enviado, utilizando o conceito de chave=valor.</a:t>
            </a:r>
            <a:endParaRPr b="0"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0" st="0"/>
                                            </p:txEl>
                                          </p:spTgt>
                                        </p:tgtEl>
                                        <p:attrNameLst>
                                          <p:attrName>style.visibility</p:attrName>
                                        </p:attrNameLst>
                                      </p:cBhvr>
                                      <p:to>
                                        <p:strVal val="visible"/>
                                      </p:to>
                                    </p:set>
                                    <p:animEffect filter="fade" transition="in">
                                      <p:cBhvr>
                                        <p:cTn dur="1000"/>
                                        <p:tgtEl>
                                          <p:spTgt spid="6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1" st="1"/>
                                            </p:txEl>
                                          </p:spTgt>
                                        </p:tgtEl>
                                        <p:attrNameLst>
                                          <p:attrName>style.visibility</p:attrName>
                                        </p:attrNameLst>
                                      </p:cBhvr>
                                      <p:to>
                                        <p:strVal val="visible"/>
                                      </p:to>
                                    </p:set>
                                    <p:animEffect filter="fade" transition="in">
                                      <p:cBhvr>
                                        <p:cTn dur="1000"/>
                                        <p:tgtEl>
                                          <p:spTgt spid="6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2" st="2"/>
                                            </p:txEl>
                                          </p:spTgt>
                                        </p:tgtEl>
                                        <p:attrNameLst>
                                          <p:attrName>style.visibility</p:attrName>
                                        </p:attrNameLst>
                                      </p:cBhvr>
                                      <p:to>
                                        <p:strVal val="visible"/>
                                      </p:to>
                                    </p:set>
                                    <p:animEffect filter="fade" transition="in">
                                      <p:cBhvr>
                                        <p:cTn dur="1000"/>
                                        <p:tgtEl>
                                          <p:spTgt spid="64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4" name="Shape 654"/>
        <p:cNvGrpSpPr/>
        <p:nvPr/>
      </p:nvGrpSpPr>
      <p:grpSpPr>
        <a:xfrm>
          <a:off x="0" y="0"/>
          <a:ext cx="0" cy="0"/>
          <a:chOff x="0" y="0"/>
          <a:chExt cx="0" cy="0"/>
        </a:xfrm>
      </p:grpSpPr>
      <p:grpSp>
        <p:nvGrpSpPr>
          <p:cNvPr id="655" name="Google Shape;655;p17"/>
          <p:cNvGrpSpPr/>
          <p:nvPr/>
        </p:nvGrpSpPr>
        <p:grpSpPr>
          <a:xfrm>
            <a:off x="7759189" y="1374491"/>
            <a:ext cx="1243226" cy="1243226"/>
            <a:chOff x="10111337" y="2146598"/>
            <a:chExt cx="1657635" cy="1657635"/>
          </a:xfrm>
        </p:grpSpPr>
        <p:sp>
          <p:nvSpPr>
            <p:cNvPr id="656" name="Google Shape;656;p17"/>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57" name="Google Shape;657;p17"/>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58" name="Google Shape;658;p17"/>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59" name="Google Shape;659;p17"/>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60" name="Google Shape;660;p17"/>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Parâmetros Nomeados</a:t>
            </a:r>
            <a:endParaRPr b="1" sz="3000">
              <a:solidFill>
                <a:srgbClr val="F2F2F2"/>
              </a:solidFill>
              <a:latin typeface="Poppins"/>
              <a:ea typeface="Poppins"/>
              <a:cs typeface="Poppins"/>
              <a:sym typeface="Poppins"/>
            </a:endParaRPr>
          </a:p>
        </p:txBody>
      </p:sp>
      <p:pic>
        <p:nvPicPr>
          <p:cNvPr id="661" name="Google Shape;661;p17"/>
          <p:cNvPicPr preferRelativeResize="0"/>
          <p:nvPr/>
        </p:nvPicPr>
        <p:blipFill rotWithShape="1">
          <a:blip r:embed="rId3">
            <a:alphaModFix/>
          </a:blip>
          <a:srcRect b="0" l="0" r="0" t="0"/>
          <a:stretch/>
        </p:blipFill>
        <p:spPr>
          <a:xfrm>
            <a:off x="925788" y="1711025"/>
            <a:ext cx="7454387" cy="29169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7" name="Shape 667"/>
        <p:cNvGrpSpPr/>
        <p:nvPr/>
      </p:nvGrpSpPr>
      <p:grpSpPr>
        <a:xfrm>
          <a:off x="0" y="0"/>
          <a:ext cx="0" cy="0"/>
          <a:chOff x="0" y="0"/>
          <a:chExt cx="0" cy="0"/>
        </a:xfrm>
      </p:grpSpPr>
      <p:grpSp>
        <p:nvGrpSpPr>
          <p:cNvPr id="668" name="Google Shape;668;p18"/>
          <p:cNvGrpSpPr/>
          <p:nvPr/>
        </p:nvGrpSpPr>
        <p:grpSpPr>
          <a:xfrm>
            <a:off x="7759189" y="1374491"/>
            <a:ext cx="1243226" cy="1243226"/>
            <a:chOff x="10111337" y="2146598"/>
            <a:chExt cx="1657635" cy="1657635"/>
          </a:xfrm>
        </p:grpSpPr>
        <p:sp>
          <p:nvSpPr>
            <p:cNvPr id="669" name="Google Shape;669;p18"/>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70" name="Google Shape;670;p18"/>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671" name="Google Shape;671;p18"/>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72" name="Google Shape;672;p18"/>
          <p:cNvSpPr txBox="1"/>
          <p:nvPr/>
        </p:nvSpPr>
        <p:spPr>
          <a:xfrm>
            <a:off x="184524" y="1239762"/>
            <a:ext cx="8349000" cy="2955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Faça uma função chamada de ‘média’ que receba 4 notas e faça a média dessas notas.</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Faça uma função que receba três números e veja qual deles é o maior</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Faça uma função chamada ‘tabuada’ que recebe um número como parâmetro e mostre toda a tabuada de multiplicação daquele número de 1 até 10. (Faça com for) </a:t>
            </a:r>
            <a:endParaRPr b="0" i="0" sz="1500" u="none" cap="none" strike="noStrike">
              <a:solidFill>
                <a:srgbClr val="F2F2F2"/>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AutoNum type="arabicPeriod"/>
            </a:pPr>
            <a:r>
              <a:rPr b="0" i="0" lang="pt-BR" sz="1500" u="none" cap="none" strike="noStrike">
                <a:solidFill>
                  <a:srgbClr val="F2F2F2"/>
                </a:solidFill>
                <a:latin typeface="Poppins"/>
                <a:ea typeface="Poppins"/>
                <a:cs typeface="Poppins"/>
                <a:sym typeface="Poppins"/>
              </a:rPr>
              <a:t>Faça um função que receba um número que será considerado o raio de um círculo e com isso calcule à área de um círculo. </a:t>
            </a:r>
            <a:br>
              <a:rPr b="0" i="0" lang="pt-BR" sz="1500" u="none" cap="none" strike="noStrike">
                <a:solidFill>
                  <a:srgbClr val="F2F2F2"/>
                </a:solidFill>
                <a:latin typeface="Poppins"/>
                <a:ea typeface="Poppins"/>
                <a:cs typeface="Poppins"/>
                <a:sym typeface="Poppins"/>
              </a:rPr>
            </a:br>
            <a:r>
              <a:rPr b="0" i="0" lang="pt-BR" sz="1500" u="none" cap="none" strike="noStrike">
                <a:solidFill>
                  <a:srgbClr val="F2F2F2"/>
                </a:solidFill>
                <a:latin typeface="Poppins"/>
                <a:ea typeface="Poppins"/>
                <a:cs typeface="Poppins"/>
                <a:sym typeface="Poppins"/>
              </a:rPr>
              <a:t>Fórmula da área do círculo: A = 3.14 * raio ^ 2</a:t>
            </a:r>
            <a:endParaRPr b="0" i="0" sz="1500" u="none" cap="none" strike="noStrike">
              <a:solidFill>
                <a:srgbClr val="F2F2F2"/>
              </a:solidFill>
              <a:latin typeface="Poppins"/>
              <a:ea typeface="Poppins"/>
              <a:cs typeface="Poppins"/>
              <a:sym typeface="Poppins"/>
            </a:endParaRPr>
          </a:p>
        </p:txBody>
      </p:sp>
      <p:sp>
        <p:nvSpPr>
          <p:cNvPr id="673" name="Google Shape;673;p18"/>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74" name="Google Shape;674;p18"/>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Atividades</a:t>
            </a:r>
            <a:endParaRPr b="1" sz="3000">
              <a:solidFill>
                <a:srgbClr val="F2F2F2"/>
              </a:solidFill>
              <a:latin typeface="Poppins"/>
              <a:ea typeface="Poppins"/>
              <a:cs typeface="Poppins"/>
              <a:sym typeface="Poppins"/>
            </a:endParaRPr>
          </a:p>
        </p:txBody>
      </p:sp>
      <p:sp>
        <p:nvSpPr>
          <p:cNvPr id="675" name="Google Shape;675;p18"/>
          <p:cNvSpPr txBox="1"/>
          <p:nvPr/>
        </p:nvSpPr>
        <p:spPr>
          <a:xfrm>
            <a:off x="184521" y="2453383"/>
            <a:ext cx="8317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676" name="Google Shape;676;p18"/>
          <p:cNvPicPr preferRelativeResize="0"/>
          <p:nvPr/>
        </p:nvPicPr>
        <p:blipFill rotWithShape="1">
          <a:blip r:embed="rId3">
            <a:alphaModFix/>
          </a:blip>
          <a:srcRect b="0" l="0" r="0" t="0"/>
          <a:stretch/>
        </p:blipFill>
        <p:spPr>
          <a:xfrm>
            <a:off x="7326325" y="116925"/>
            <a:ext cx="1399175" cy="139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2" name="Shape 682"/>
        <p:cNvGrpSpPr/>
        <p:nvPr/>
      </p:nvGrpSpPr>
      <p:grpSpPr>
        <a:xfrm>
          <a:off x="0" y="0"/>
          <a:ext cx="0" cy="0"/>
          <a:chOff x="0" y="0"/>
          <a:chExt cx="0" cy="0"/>
        </a:xfrm>
      </p:grpSpPr>
      <p:sp>
        <p:nvSpPr>
          <p:cNvPr id="683" name="Google Shape;683;p19"/>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684" name="Google Shape;684;p19"/>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685" name="Google Shape;685;p19"/>
          <p:cNvSpPr txBox="1"/>
          <p:nvPr>
            <p:ph type="title"/>
          </p:nvPr>
        </p:nvSpPr>
        <p:spPr>
          <a:xfrm>
            <a:off x="261750" y="3738213"/>
            <a:ext cx="8620500" cy="384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3600"/>
              <a:buNone/>
            </a:pPr>
            <a:r>
              <a:rPr b="1" lang="pt-BR" sz="2500">
                <a:solidFill>
                  <a:srgbClr val="F2F2F2"/>
                </a:solidFill>
                <a:latin typeface="Poppins"/>
                <a:ea typeface="Poppins"/>
                <a:cs typeface="Poppins"/>
                <a:sym typeface="Poppins"/>
              </a:rPr>
              <a:t>Obrigado pela atenção! Até a próxima :)</a:t>
            </a:r>
            <a:endParaRPr b="1" sz="2500">
              <a:solidFill>
                <a:srgbClr val="F2F2F2"/>
              </a:solidFill>
              <a:latin typeface="Poppins"/>
              <a:ea typeface="Poppins"/>
              <a:cs typeface="Poppins"/>
              <a:sym typeface="Poppins"/>
            </a:endParaRPr>
          </a:p>
        </p:txBody>
      </p:sp>
      <p:pic>
        <p:nvPicPr>
          <p:cNvPr id="686" name="Google Shape;686;p19"/>
          <p:cNvPicPr preferRelativeResize="0"/>
          <p:nvPr/>
        </p:nvPicPr>
        <p:blipFill rotWithShape="1">
          <a:blip r:embed="rId3">
            <a:alphaModFix/>
          </a:blip>
          <a:srcRect b="0" l="0" r="0" t="0"/>
          <a:stretch/>
        </p:blipFill>
        <p:spPr>
          <a:xfrm>
            <a:off x="2578901" y="733774"/>
            <a:ext cx="3986199" cy="265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1" name="Shape 451"/>
        <p:cNvGrpSpPr/>
        <p:nvPr/>
      </p:nvGrpSpPr>
      <p:grpSpPr>
        <a:xfrm>
          <a:off x="0" y="0"/>
          <a:ext cx="0" cy="0"/>
          <a:chOff x="0" y="0"/>
          <a:chExt cx="0" cy="0"/>
        </a:xfrm>
      </p:grpSpPr>
      <p:sp>
        <p:nvSpPr>
          <p:cNvPr id="452" name="Google Shape;452;p2"/>
          <p:cNvSpPr txBox="1"/>
          <p:nvPr>
            <p:ph type="title"/>
          </p:nvPr>
        </p:nvSpPr>
        <p:spPr>
          <a:xfrm>
            <a:off x="215728" y="697526"/>
            <a:ext cx="2674200" cy="61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3600"/>
              <a:buFont typeface="JetBrains Mono"/>
              <a:buNone/>
            </a:pPr>
            <a:r>
              <a:rPr b="1" lang="pt-BR">
                <a:latin typeface="Poppins"/>
                <a:ea typeface="Poppins"/>
                <a:cs typeface="Poppins"/>
                <a:sym typeface="Poppins"/>
              </a:rPr>
              <a:t>Sumário</a:t>
            </a:r>
            <a:endParaRPr b="1">
              <a:latin typeface="Poppins"/>
              <a:ea typeface="Poppins"/>
              <a:cs typeface="Poppins"/>
              <a:sym typeface="Poppins"/>
            </a:endParaRPr>
          </a:p>
        </p:txBody>
      </p:sp>
      <p:sp>
        <p:nvSpPr>
          <p:cNvPr id="453" name="Google Shape;453;p2"/>
          <p:cNvSpPr txBox="1"/>
          <p:nvPr>
            <p:ph idx="1" type="body"/>
          </p:nvPr>
        </p:nvSpPr>
        <p:spPr>
          <a:xfrm>
            <a:off x="215725" y="1758950"/>
            <a:ext cx="3265200" cy="1569900"/>
          </a:xfrm>
          <a:prstGeom prst="rect">
            <a:avLst/>
          </a:prstGeom>
          <a:noFill/>
          <a:ln>
            <a:noFill/>
          </a:ln>
        </p:spPr>
        <p:txBody>
          <a:bodyPr anchorCtr="0" anchor="t" bIns="0" lIns="0" spcFirstLastPara="1" rIns="0" wrap="square" tIns="0">
            <a:spAutoFit/>
          </a:bodyPr>
          <a:lstStyle/>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Programação Procedural</a:t>
            </a:r>
            <a:endParaRPr sz="1200">
              <a:solidFill>
                <a:schemeClr val="lt2"/>
              </a:solidFill>
              <a:latin typeface="Poppins"/>
              <a:ea typeface="Poppins"/>
              <a:cs typeface="Poppins"/>
              <a:sym typeface="Poppins"/>
            </a:endParaRPr>
          </a:p>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Funções na Programação</a:t>
            </a:r>
            <a:endParaRPr sz="1200">
              <a:solidFill>
                <a:schemeClr val="lt2"/>
              </a:solidFill>
              <a:latin typeface="Poppins"/>
              <a:ea typeface="Poppins"/>
              <a:cs typeface="Poppins"/>
              <a:sym typeface="Poppins"/>
            </a:endParaRPr>
          </a:p>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Sintaxe</a:t>
            </a:r>
            <a:endParaRPr sz="1200">
              <a:solidFill>
                <a:schemeClr val="lt2"/>
              </a:solidFill>
              <a:latin typeface="Poppins"/>
              <a:ea typeface="Poppins"/>
              <a:cs typeface="Poppins"/>
              <a:sym typeface="Poppins"/>
            </a:endParaRPr>
          </a:p>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Invocação de uma função</a:t>
            </a:r>
            <a:endParaRPr sz="1200">
              <a:solidFill>
                <a:schemeClr val="lt2"/>
              </a:solidFill>
              <a:latin typeface="Poppins"/>
              <a:ea typeface="Poppins"/>
              <a:cs typeface="Poppins"/>
              <a:sym typeface="Poppins"/>
            </a:endParaRPr>
          </a:p>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Função X Procedimento</a:t>
            </a:r>
            <a:endParaRPr sz="1200">
              <a:solidFill>
                <a:schemeClr val="lt2"/>
              </a:solidFill>
              <a:latin typeface="Poppins"/>
              <a:ea typeface="Poppins"/>
              <a:cs typeface="Poppins"/>
              <a:sym typeface="Poppins"/>
            </a:endParaRPr>
          </a:p>
          <a:p>
            <a:pPr indent="-234950" lvl="0" marL="254000" rtl="0" algn="l">
              <a:lnSpc>
                <a:spcPct val="150000"/>
              </a:lnSpc>
              <a:spcBef>
                <a:spcPts val="0"/>
              </a:spcBef>
              <a:spcAft>
                <a:spcPts val="0"/>
              </a:spcAft>
              <a:buClr>
                <a:schemeClr val="lt2"/>
              </a:buClr>
              <a:buSzPts val="1200"/>
              <a:buFont typeface="Poppins"/>
              <a:buChar char="•"/>
            </a:pPr>
            <a:r>
              <a:rPr lang="pt-BR" sz="1200">
                <a:solidFill>
                  <a:schemeClr val="lt2"/>
                </a:solidFill>
                <a:latin typeface="Poppins"/>
                <a:ea typeface="Poppins"/>
                <a:cs typeface="Poppins"/>
                <a:sym typeface="Poppins"/>
              </a:rPr>
              <a:t>Atividades</a:t>
            </a:r>
            <a:endParaRPr sz="1200">
              <a:solidFill>
                <a:schemeClr val="lt2"/>
              </a:solidFill>
              <a:latin typeface="Poppins"/>
              <a:ea typeface="Poppins"/>
              <a:cs typeface="Poppins"/>
              <a:sym typeface="Poppins"/>
            </a:endParaRPr>
          </a:p>
        </p:txBody>
      </p:sp>
      <p:pic>
        <p:nvPicPr>
          <p:cNvPr descr="Pontos de dados " id="454" name="Google Shape;454;p2"/>
          <p:cNvPicPr preferRelativeResize="0"/>
          <p:nvPr>
            <p:ph idx="3" type="pic"/>
          </p:nvPr>
        </p:nvPicPr>
        <p:blipFill rotWithShape="1">
          <a:blip r:embed="rId3">
            <a:alphaModFix/>
          </a:blip>
          <a:srcRect b="0" l="0" r="0" t="0"/>
          <a:stretch/>
        </p:blipFill>
        <p:spPr>
          <a:xfrm>
            <a:off x="6688931" y="447294"/>
            <a:ext cx="1697700" cy="1697700"/>
          </a:xfrm>
          <a:prstGeom prst="rect">
            <a:avLst/>
          </a:prstGeom>
          <a:solidFill>
            <a:schemeClr val="accent5"/>
          </a:solidFill>
          <a:ln>
            <a:noFill/>
          </a:ln>
        </p:spPr>
      </p:pic>
      <p:pic>
        <p:nvPicPr>
          <p:cNvPr descr="Plano de fundo de dados" id="455" name="Google Shape;455;p2"/>
          <p:cNvPicPr preferRelativeResize="0"/>
          <p:nvPr>
            <p:ph idx="4" type="pic"/>
          </p:nvPr>
        </p:nvPicPr>
        <p:blipFill rotWithShape="1">
          <a:blip r:embed="rId4">
            <a:alphaModFix/>
          </a:blip>
          <a:srcRect b="0" l="0" r="0" t="0"/>
          <a:stretch/>
        </p:blipFill>
        <p:spPr>
          <a:xfrm>
            <a:off x="6818709" y="2493550"/>
            <a:ext cx="2202600" cy="2202600"/>
          </a:xfrm>
          <a:prstGeom prst="rect">
            <a:avLst/>
          </a:prstGeom>
          <a:solidFill>
            <a:schemeClr val="accent5"/>
          </a:solidFill>
          <a:ln>
            <a:noFill/>
          </a:ln>
        </p:spPr>
      </p:pic>
      <p:sp>
        <p:nvSpPr>
          <p:cNvPr id="456" name="Google Shape;456;p2"/>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457" name="Google Shape;457;p2"/>
          <p:cNvSpPr txBox="1"/>
          <p:nvPr/>
        </p:nvSpPr>
        <p:spPr>
          <a:xfrm>
            <a:off x="2741250" y="1390825"/>
            <a:ext cx="3000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Escopo de Variáveis</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Atividades</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Parâmetros Opcionais</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Parâmetros Nomeados</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Atividades</a:t>
            </a:r>
            <a:endParaRPr b="0" i="0" sz="1200" u="none" cap="none" strike="noStrike">
              <a:solidFill>
                <a:schemeClr val="lt2"/>
              </a:solidFill>
              <a:latin typeface="Poppins"/>
              <a:ea typeface="Poppins"/>
              <a:cs typeface="Poppins"/>
              <a:sym typeface="Poppins"/>
            </a:endParaRPr>
          </a:p>
          <a:p>
            <a:pPr indent="-234950" lvl="0" marL="254000" marR="0" rtl="0" algn="l">
              <a:lnSpc>
                <a:spcPct val="150000"/>
              </a:lnSpc>
              <a:spcBef>
                <a:spcPts val="0"/>
              </a:spcBef>
              <a:spcAft>
                <a:spcPts val="0"/>
              </a:spcAft>
              <a:buClr>
                <a:schemeClr val="lt2"/>
              </a:buClr>
              <a:buSzPts val="1200"/>
              <a:buFont typeface="Poppins"/>
              <a:buChar char="•"/>
            </a:pPr>
            <a:r>
              <a:rPr b="0" i="0" lang="pt-BR" sz="1200" u="none" cap="none" strike="noStrike">
                <a:solidFill>
                  <a:schemeClr val="lt2"/>
                </a:solidFill>
                <a:latin typeface="Poppins"/>
                <a:ea typeface="Poppins"/>
                <a:cs typeface="Poppins"/>
                <a:sym typeface="Poppins"/>
              </a:rPr>
              <a:t>Desafio</a:t>
            </a:r>
            <a:endParaRPr b="0" i="0" sz="1200" u="none" cap="none" strike="noStrike">
              <a:solidFill>
                <a:schemeClr val="lt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1000"/>
                                        <p:tgtEl>
                                          <p:spTgt spid="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1000"/>
                                        <p:tgtEl>
                                          <p:spTgt spid="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1000"/>
                                        <p:tgtEl>
                                          <p:spTgt spid="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animEffect filter="fade" transition="in">
                                      <p:cBhvr>
                                        <p:cTn dur="1000"/>
                                        <p:tgtEl>
                                          <p:spTgt spid="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animEffect filter="fade" transition="in">
                                      <p:cBhvr>
                                        <p:cTn dur="1000"/>
                                        <p:tgtEl>
                                          <p:spTgt spid="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animEffect filter="fade" transition="in">
                                      <p:cBhvr>
                                        <p:cTn dur="1000"/>
                                        <p:tgtEl>
                                          <p:spTgt spid="4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10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10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1000"/>
                                        <p:tgtEl>
                                          <p:spTgt spid="4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1000"/>
                                        <p:tgtEl>
                                          <p:spTgt spid="45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grpSp>
        <p:nvGrpSpPr>
          <p:cNvPr id="464" name="Google Shape;464;p3"/>
          <p:cNvGrpSpPr/>
          <p:nvPr/>
        </p:nvGrpSpPr>
        <p:grpSpPr>
          <a:xfrm>
            <a:off x="7759189" y="1374491"/>
            <a:ext cx="1243226" cy="1243226"/>
            <a:chOff x="10111337" y="2146598"/>
            <a:chExt cx="1657635" cy="1657635"/>
          </a:xfrm>
        </p:grpSpPr>
        <p:sp>
          <p:nvSpPr>
            <p:cNvPr id="465" name="Google Shape;465;p3"/>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66" name="Google Shape;466;p3"/>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467" name="Google Shape;467;p3"/>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468" name="Google Shape;468;p3"/>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69" name="Google Shape;469;p3"/>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Programação Procedural</a:t>
            </a:r>
            <a:endParaRPr b="1" sz="3000">
              <a:solidFill>
                <a:srgbClr val="F2F2F2"/>
              </a:solidFill>
              <a:latin typeface="Poppins"/>
              <a:ea typeface="Poppins"/>
              <a:cs typeface="Poppins"/>
              <a:sym typeface="Poppins"/>
            </a:endParaRPr>
          </a:p>
        </p:txBody>
      </p:sp>
      <p:sp>
        <p:nvSpPr>
          <p:cNvPr id="470" name="Google Shape;470;p3"/>
          <p:cNvSpPr txBox="1"/>
          <p:nvPr/>
        </p:nvSpPr>
        <p:spPr>
          <a:xfrm>
            <a:off x="184524" y="1468362"/>
            <a:ext cx="83490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JetBrains Mono"/>
              <a:buChar char="●"/>
            </a:pPr>
            <a:r>
              <a:rPr b="0" i="0" lang="pt-BR" sz="1500" u="none" cap="none" strike="noStrike">
                <a:solidFill>
                  <a:srgbClr val="F2F2F2"/>
                </a:solidFill>
                <a:latin typeface="Poppins"/>
                <a:ea typeface="Poppins"/>
                <a:cs typeface="Poppins"/>
                <a:sym typeface="Poppins"/>
              </a:rPr>
              <a:t>É uma forma de desenvolvimento em que todos os programas possíveis podem ser reduzidos a apenas três estruturas: </a:t>
            </a:r>
            <a:r>
              <a:rPr b="1" i="0" lang="pt-BR" sz="1500" u="none" cap="none" strike="noStrike">
                <a:solidFill>
                  <a:srgbClr val="F2F2F2"/>
                </a:solidFill>
                <a:latin typeface="Poppins"/>
                <a:ea typeface="Poppins"/>
                <a:cs typeface="Poppins"/>
                <a:sym typeface="Poppins"/>
              </a:rPr>
              <a:t>sequência, decisão </a:t>
            </a:r>
            <a:r>
              <a:rPr b="0" i="0" lang="pt-BR" sz="1500" u="none" cap="none" strike="noStrike">
                <a:solidFill>
                  <a:srgbClr val="F2F2F2"/>
                </a:solidFill>
                <a:latin typeface="Poppins"/>
                <a:ea typeface="Poppins"/>
                <a:cs typeface="Poppins"/>
                <a:sym typeface="Poppins"/>
              </a:rPr>
              <a:t>e</a:t>
            </a:r>
            <a:r>
              <a:rPr b="1" i="0" lang="pt-BR" sz="1500" u="none" cap="none" strike="noStrike">
                <a:solidFill>
                  <a:srgbClr val="F2F2F2"/>
                </a:solidFill>
                <a:latin typeface="Poppins"/>
                <a:ea typeface="Poppins"/>
                <a:cs typeface="Poppins"/>
                <a:sym typeface="Poppins"/>
              </a:rPr>
              <a:t> iteração</a:t>
            </a:r>
            <a:r>
              <a:rPr b="0" i="0" lang="pt-BR" sz="1500" u="none" cap="none" strike="noStrike">
                <a:solidFill>
                  <a:srgbClr val="F2F2F2"/>
                </a:solidFill>
                <a:latin typeface="Poppins"/>
                <a:ea typeface="Poppins"/>
                <a:cs typeface="Poppins"/>
                <a:sym typeface="Poppins"/>
              </a:rPr>
              <a:t>.</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Programas feitos com sub-rotinas ou funções são programados e testados uma só vez, embora possam ser usados em várias partes do programa quantas vezes forem necessários.</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Pode-se criar uma biblioteca com as funções e subrotinas, que podem ser usadas em outros programas ou por outros programadores.</a:t>
            </a:r>
            <a:br>
              <a:rPr b="0" i="0" lang="pt-BR" sz="1500" u="none" cap="none" strike="noStrike">
                <a:solidFill>
                  <a:srgbClr val="F2F2F2"/>
                </a:solidFill>
                <a:latin typeface="Poppins"/>
                <a:ea typeface="Poppins"/>
                <a:cs typeface="Poppins"/>
                <a:sym typeface="Poppins"/>
              </a:rPr>
            </a:br>
            <a:endParaRPr b="0" i="0" sz="1500" u="none" cap="none" strike="noStrike">
              <a:solidFill>
                <a:srgbClr val="F2F2F2"/>
              </a:solidFill>
              <a:latin typeface="Poppins"/>
              <a:ea typeface="Poppins"/>
              <a:cs typeface="Poppins"/>
              <a:sym typeface="Poppins"/>
            </a:endParaRPr>
          </a:p>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Economia de memória do computador, uma vez que o módulo utilizado é armazenado uma única vez, mesmo que utilizado em diferentes partes do programa. </a:t>
            </a:r>
            <a:endParaRPr b="0"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10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1000"/>
                                        <p:tgtEl>
                                          <p:spTgt spid="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1000"/>
                                        <p:tgtEl>
                                          <p:spTgt spid="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1000"/>
                                        <p:tgtEl>
                                          <p:spTgt spid="47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6" name="Shape 476"/>
        <p:cNvGrpSpPr/>
        <p:nvPr/>
      </p:nvGrpSpPr>
      <p:grpSpPr>
        <a:xfrm>
          <a:off x="0" y="0"/>
          <a:ext cx="0" cy="0"/>
          <a:chOff x="0" y="0"/>
          <a:chExt cx="0" cy="0"/>
        </a:xfrm>
      </p:grpSpPr>
      <p:grpSp>
        <p:nvGrpSpPr>
          <p:cNvPr id="477" name="Google Shape;477;p4"/>
          <p:cNvGrpSpPr/>
          <p:nvPr/>
        </p:nvGrpSpPr>
        <p:grpSpPr>
          <a:xfrm>
            <a:off x="7759189" y="1374491"/>
            <a:ext cx="1243226" cy="1243226"/>
            <a:chOff x="10111337" y="2146598"/>
            <a:chExt cx="1657635" cy="1657635"/>
          </a:xfrm>
        </p:grpSpPr>
        <p:sp>
          <p:nvSpPr>
            <p:cNvPr id="478" name="Google Shape;478;p4"/>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79" name="Google Shape;479;p4"/>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480" name="Google Shape;480;p4"/>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481" name="Google Shape;481;p4"/>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82" name="Google Shape;482;p4"/>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Funções na Programação</a:t>
            </a:r>
            <a:endParaRPr b="1" sz="3000">
              <a:solidFill>
                <a:srgbClr val="F2F2F2"/>
              </a:solidFill>
              <a:latin typeface="Poppins"/>
              <a:ea typeface="Poppins"/>
              <a:cs typeface="Poppins"/>
              <a:sym typeface="Poppins"/>
            </a:endParaRPr>
          </a:p>
        </p:txBody>
      </p:sp>
      <p:sp>
        <p:nvSpPr>
          <p:cNvPr id="483" name="Google Shape;483;p4"/>
          <p:cNvSpPr txBox="1"/>
          <p:nvPr/>
        </p:nvSpPr>
        <p:spPr>
          <a:xfrm>
            <a:off x="184524" y="1468362"/>
            <a:ext cx="8349000" cy="646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JetBrains Mono"/>
              <a:buChar char="●"/>
            </a:pPr>
            <a:r>
              <a:rPr b="0" i="0" lang="pt-BR" sz="1500" u="none" cap="none" strike="noStrike">
                <a:solidFill>
                  <a:srgbClr val="F2F2F2"/>
                </a:solidFill>
                <a:latin typeface="Poppins"/>
                <a:ea typeface="Poppins"/>
                <a:cs typeface="Poppins"/>
                <a:sym typeface="Poppins"/>
              </a:rPr>
              <a:t>Uma </a:t>
            </a:r>
            <a:r>
              <a:rPr b="1" i="0" lang="pt-BR" sz="1500" u="none" cap="none" strike="noStrike">
                <a:solidFill>
                  <a:srgbClr val="F2F2F2"/>
                </a:solidFill>
                <a:latin typeface="Poppins"/>
                <a:ea typeface="Poppins"/>
                <a:cs typeface="Poppins"/>
                <a:sym typeface="Poppins"/>
              </a:rPr>
              <a:t>função</a:t>
            </a:r>
            <a:r>
              <a:rPr b="0" i="0" lang="pt-BR" sz="1500" u="none" cap="none" strike="noStrike">
                <a:solidFill>
                  <a:srgbClr val="F2F2F2"/>
                </a:solidFill>
                <a:latin typeface="Poppins"/>
                <a:ea typeface="Poppins"/>
                <a:cs typeface="Poppins"/>
                <a:sym typeface="Poppins"/>
              </a:rPr>
              <a:t> é um pedaço de código que faz alguma tarefa específica e pode ser chamado de qualquer parte do programa quantas vezes desejarmos.</a:t>
            </a:r>
            <a:endParaRPr b="0" i="0" sz="1500" u="none" cap="none" strike="noStrike">
              <a:solidFill>
                <a:srgbClr val="F2F2F2"/>
              </a:solidFill>
              <a:latin typeface="Poppins"/>
              <a:ea typeface="Poppins"/>
              <a:cs typeface="Poppins"/>
              <a:sym typeface="Poppins"/>
            </a:endParaRPr>
          </a:p>
        </p:txBody>
      </p:sp>
      <p:sp>
        <p:nvSpPr>
          <p:cNvPr id="484" name="Google Shape;484;p4"/>
          <p:cNvSpPr txBox="1"/>
          <p:nvPr/>
        </p:nvSpPr>
        <p:spPr>
          <a:xfrm>
            <a:off x="184521" y="2605783"/>
            <a:ext cx="8317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Poppins"/>
              <a:ea typeface="Poppins"/>
              <a:cs typeface="Poppins"/>
              <a:sym typeface="Poppins"/>
            </a:endParaRPr>
          </a:p>
        </p:txBody>
      </p:sp>
      <p:sp>
        <p:nvSpPr>
          <p:cNvPr id="485" name="Google Shape;485;p4"/>
          <p:cNvSpPr txBox="1"/>
          <p:nvPr/>
        </p:nvSpPr>
        <p:spPr>
          <a:xfrm>
            <a:off x="342725" y="2327775"/>
            <a:ext cx="87312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400"/>
              </a:spcBef>
              <a:spcAft>
                <a:spcPts val="0"/>
              </a:spcAft>
              <a:buClr>
                <a:srgbClr val="000000"/>
              </a:buClr>
              <a:buSzPts val="1500"/>
              <a:buFont typeface="Arial"/>
              <a:buNone/>
            </a:pPr>
            <a:r>
              <a:rPr b="0" i="0" lang="pt-BR" sz="1500" u="none" cap="none" strike="noStrike">
                <a:solidFill>
                  <a:srgbClr val="F2F2F2"/>
                </a:solidFill>
                <a:latin typeface="Poppins"/>
                <a:ea typeface="Poppins"/>
                <a:cs typeface="Poppins"/>
                <a:sym typeface="Poppins"/>
              </a:rPr>
              <a:t>Utilizamos funções para obter:</a:t>
            </a:r>
            <a:endParaRPr b="0"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60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Clareza do código</a:t>
            </a:r>
            <a:r>
              <a:rPr b="0" i="0" lang="pt-BR" sz="1500" u="none" cap="none" strike="noStrike">
                <a:solidFill>
                  <a:srgbClr val="F2F2F2"/>
                </a:solidFill>
                <a:latin typeface="Poppins"/>
                <a:ea typeface="Poppins"/>
                <a:cs typeface="Poppins"/>
                <a:sym typeface="Poppins"/>
              </a:rPr>
              <a:t>: separando pedaços de código entre funções, podemos entender mais facilmente o que cada parte do código faz.</a:t>
            </a:r>
            <a:endParaRPr b="0"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Reutilização: </a:t>
            </a:r>
            <a:r>
              <a:rPr b="0" i="0" lang="pt-BR" sz="1500" u="none" cap="none" strike="noStrike">
                <a:solidFill>
                  <a:srgbClr val="F2F2F2"/>
                </a:solidFill>
                <a:latin typeface="Poppins"/>
                <a:ea typeface="Poppins"/>
                <a:cs typeface="Poppins"/>
                <a:sym typeface="Poppins"/>
              </a:rPr>
              <a:t>capacidade de invocar a função em várias partes do seu código.</a:t>
            </a:r>
            <a:endParaRPr b="0"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Independência: </a:t>
            </a:r>
            <a:r>
              <a:rPr b="0" i="0" lang="pt-BR" sz="1500" u="none" cap="none" strike="noStrike">
                <a:solidFill>
                  <a:srgbClr val="F2F2F2"/>
                </a:solidFill>
                <a:latin typeface="Poppins"/>
                <a:ea typeface="Poppins"/>
                <a:cs typeface="Poppins"/>
                <a:sym typeface="Poppins"/>
              </a:rPr>
              <a:t>uma função é relativamente independente do código que a chamou. Uma função pode modificar variáveis globais ou ponteiros, mas limitando-se aos dados fornecidos pela chamada da função.</a:t>
            </a:r>
            <a:endParaRPr b="1"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animEffect filter="fade" transition="in">
                                      <p:cBhvr>
                                        <p:cTn dur="1000"/>
                                        <p:tgtEl>
                                          <p:spTgt spid="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1" st="1"/>
                                            </p:txEl>
                                          </p:spTgt>
                                        </p:tgtEl>
                                        <p:attrNameLst>
                                          <p:attrName>style.visibility</p:attrName>
                                        </p:attrNameLst>
                                      </p:cBhvr>
                                      <p:to>
                                        <p:strVal val="visible"/>
                                      </p:to>
                                    </p:set>
                                    <p:animEffect filter="fade" transition="in">
                                      <p:cBhvr>
                                        <p:cTn dur="1000"/>
                                        <p:tgtEl>
                                          <p:spTgt spid="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2" st="2"/>
                                            </p:txEl>
                                          </p:spTgt>
                                        </p:tgtEl>
                                        <p:attrNameLst>
                                          <p:attrName>style.visibility</p:attrName>
                                        </p:attrNameLst>
                                      </p:cBhvr>
                                      <p:to>
                                        <p:strVal val="visible"/>
                                      </p:to>
                                    </p:set>
                                    <p:animEffect filter="fade" transition="in">
                                      <p:cBhvr>
                                        <p:cTn dur="1000"/>
                                        <p:tgtEl>
                                          <p:spTgt spid="4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xEl>
                                              <p:pRg end="3" st="3"/>
                                            </p:txEl>
                                          </p:spTgt>
                                        </p:tgtEl>
                                        <p:attrNameLst>
                                          <p:attrName>style.visibility</p:attrName>
                                        </p:attrNameLst>
                                      </p:cBhvr>
                                      <p:to>
                                        <p:strVal val="visible"/>
                                      </p:to>
                                    </p:set>
                                    <p:animEffect filter="fade" transition="in">
                                      <p:cBhvr>
                                        <p:cTn dur="1000"/>
                                        <p:tgtEl>
                                          <p:spTgt spid="4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1" name="Shape 491"/>
        <p:cNvGrpSpPr/>
        <p:nvPr/>
      </p:nvGrpSpPr>
      <p:grpSpPr>
        <a:xfrm>
          <a:off x="0" y="0"/>
          <a:ext cx="0" cy="0"/>
          <a:chOff x="0" y="0"/>
          <a:chExt cx="0" cy="0"/>
        </a:xfrm>
      </p:grpSpPr>
      <p:grpSp>
        <p:nvGrpSpPr>
          <p:cNvPr id="492" name="Google Shape;492;p5"/>
          <p:cNvGrpSpPr/>
          <p:nvPr/>
        </p:nvGrpSpPr>
        <p:grpSpPr>
          <a:xfrm>
            <a:off x="7759189" y="1374491"/>
            <a:ext cx="1243226" cy="1243226"/>
            <a:chOff x="10111337" y="2146598"/>
            <a:chExt cx="1657635" cy="1657635"/>
          </a:xfrm>
        </p:grpSpPr>
        <p:sp>
          <p:nvSpPr>
            <p:cNvPr id="493" name="Google Shape;493;p5"/>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94" name="Google Shape;494;p5"/>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495" name="Google Shape;495;p5"/>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496" name="Google Shape;496;p5"/>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497" name="Google Shape;497;p5"/>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Já utilizamos funções outras vezes…</a:t>
            </a:r>
            <a:endParaRPr b="1" sz="3000">
              <a:solidFill>
                <a:srgbClr val="F2F2F2"/>
              </a:solidFill>
              <a:latin typeface="Poppins"/>
              <a:ea typeface="Poppins"/>
              <a:cs typeface="Poppins"/>
              <a:sym typeface="Poppins"/>
            </a:endParaRPr>
          </a:p>
        </p:txBody>
      </p:sp>
      <p:sp>
        <p:nvSpPr>
          <p:cNvPr id="498" name="Google Shape;498;p5"/>
          <p:cNvSpPr txBox="1"/>
          <p:nvPr/>
        </p:nvSpPr>
        <p:spPr>
          <a:xfrm>
            <a:off x="184521" y="2529583"/>
            <a:ext cx="83178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2F2F2"/>
              </a:solidFill>
              <a:latin typeface="JetBrains Mono"/>
              <a:ea typeface="JetBrains Mono"/>
              <a:cs typeface="JetBrains Mono"/>
              <a:sym typeface="JetBrains Mono"/>
            </a:endParaRPr>
          </a:p>
        </p:txBody>
      </p:sp>
      <p:pic>
        <p:nvPicPr>
          <p:cNvPr id="499" name="Google Shape;499;p5"/>
          <p:cNvPicPr preferRelativeResize="0"/>
          <p:nvPr/>
        </p:nvPicPr>
        <p:blipFill rotWithShape="1">
          <a:blip r:embed="rId3">
            <a:alphaModFix/>
          </a:blip>
          <a:srcRect b="0" l="0" r="0" t="0"/>
          <a:stretch/>
        </p:blipFill>
        <p:spPr>
          <a:xfrm>
            <a:off x="974763" y="2925708"/>
            <a:ext cx="7356426" cy="1799126"/>
          </a:xfrm>
          <a:prstGeom prst="rect">
            <a:avLst/>
          </a:prstGeom>
          <a:noFill/>
          <a:ln>
            <a:noFill/>
          </a:ln>
        </p:spPr>
      </p:pic>
      <p:sp>
        <p:nvSpPr>
          <p:cNvPr id="500" name="Google Shape;500;p5"/>
          <p:cNvSpPr txBox="1"/>
          <p:nvPr/>
        </p:nvSpPr>
        <p:spPr>
          <a:xfrm>
            <a:off x="215725" y="1573075"/>
            <a:ext cx="8530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F2F2F2"/>
                </a:solidFill>
                <a:latin typeface="Poppins"/>
                <a:ea typeface="Poppins"/>
                <a:cs typeface="Poppins"/>
                <a:sym typeface="Poppins"/>
              </a:rPr>
              <a:t>Funções já foram utilizadas por vocês no primeiro dia de aula.</a:t>
            </a:r>
            <a:endParaRPr b="0" i="0" sz="20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6" name="Shape 506"/>
        <p:cNvGrpSpPr/>
        <p:nvPr/>
      </p:nvGrpSpPr>
      <p:grpSpPr>
        <a:xfrm>
          <a:off x="0" y="0"/>
          <a:ext cx="0" cy="0"/>
          <a:chOff x="0" y="0"/>
          <a:chExt cx="0" cy="0"/>
        </a:xfrm>
      </p:grpSpPr>
      <p:sp>
        <p:nvSpPr>
          <p:cNvPr id="507" name="Google Shape;507;p6"/>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08" name="Google Shape;508;p6"/>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509" name="Google Shape;509;p6"/>
          <p:cNvGrpSpPr/>
          <p:nvPr/>
        </p:nvGrpSpPr>
        <p:grpSpPr>
          <a:xfrm>
            <a:off x="7759189" y="1374491"/>
            <a:ext cx="1243226" cy="1243226"/>
            <a:chOff x="10111337" y="2146598"/>
            <a:chExt cx="1657635" cy="1657635"/>
          </a:xfrm>
        </p:grpSpPr>
        <p:sp>
          <p:nvSpPr>
            <p:cNvPr id="510" name="Google Shape;510;p6"/>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11" name="Google Shape;511;p6"/>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12" name="Google Shape;512;p6"/>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Sintaxe</a:t>
            </a:r>
            <a:endParaRPr b="1" sz="3000">
              <a:solidFill>
                <a:srgbClr val="F2F2F2"/>
              </a:solidFill>
              <a:latin typeface="Poppins"/>
              <a:ea typeface="Poppins"/>
              <a:cs typeface="Poppins"/>
              <a:sym typeface="Poppins"/>
            </a:endParaRPr>
          </a:p>
        </p:txBody>
      </p:sp>
      <p:pic>
        <p:nvPicPr>
          <p:cNvPr id="513" name="Google Shape;513;p6"/>
          <p:cNvPicPr preferRelativeResize="0"/>
          <p:nvPr/>
        </p:nvPicPr>
        <p:blipFill rotWithShape="1">
          <a:blip r:embed="rId3">
            <a:alphaModFix/>
          </a:blip>
          <a:srcRect b="0" l="0" r="0" t="0"/>
          <a:stretch/>
        </p:blipFill>
        <p:spPr>
          <a:xfrm>
            <a:off x="412750" y="1452625"/>
            <a:ext cx="8318200" cy="3432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9" name="Shape 519"/>
        <p:cNvGrpSpPr/>
        <p:nvPr/>
      </p:nvGrpSpPr>
      <p:grpSpPr>
        <a:xfrm>
          <a:off x="0" y="0"/>
          <a:ext cx="0" cy="0"/>
          <a:chOff x="0" y="0"/>
          <a:chExt cx="0" cy="0"/>
        </a:xfrm>
      </p:grpSpPr>
      <p:sp>
        <p:nvSpPr>
          <p:cNvPr id="520" name="Google Shape;520;p7"/>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21" name="Google Shape;521;p7"/>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522" name="Google Shape;522;p7"/>
          <p:cNvGrpSpPr/>
          <p:nvPr/>
        </p:nvGrpSpPr>
        <p:grpSpPr>
          <a:xfrm>
            <a:off x="7759189" y="1374491"/>
            <a:ext cx="1243226" cy="1243226"/>
            <a:chOff x="10111337" y="2146598"/>
            <a:chExt cx="1657635" cy="1657635"/>
          </a:xfrm>
        </p:grpSpPr>
        <p:sp>
          <p:nvSpPr>
            <p:cNvPr id="523" name="Google Shape;523;p7"/>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24" name="Google Shape;524;p7"/>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25" name="Google Shape;525;p7"/>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Sintaxe</a:t>
            </a:r>
            <a:endParaRPr b="1" sz="3000">
              <a:solidFill>
                <a:srgbClr val="F2F2F2"/>
              </a:solidFill>
              <a:latin typeface="Poppins"/>
              <a:ea typeface="Poppins"/>
              <a:cs typeface="Poppins"/>
              <a:sym typeface="Poppins"/>
            </a:endParaRPr>
          </a:p>
        </p:txBody>
      </p:sp>
      <p:sp>
        <p:nvSpPr>
          <p:cNvPr id="526" name="Google Shape;526;p7"/>
          <p:cNvSpPr txBox="1"/>
          <p:nvPr/>
        </p:nvSpPr>
        <p:spPr>
          <a:xfrm>
            <a:off x="287375" y="1316850"/>
            <a:ext cx="8731200" cy="35325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60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def: </a:t>
            </a:r>
            <a:r>
              <a:rPr b="0" i="0" lang="pt-BR" sz="1500" u="none" cap="none" strike="noStrike">
                <a:solidFill>
                  <a:srgbClr val="F2F2F2"/>
                </a:solidFill>
                <a:latin typeface="Poppins"/>
                <a:ea typeface="Poppins"/>
                <a:cs typeface="Poppins"/>
                <a:sym typeface="Poppins"/>
              </a:rPr>
              <a:t>palavra reservada do python para declarar uma função. Usado sempre no início da declaração.</a:t>
            </a:r>
            <a:endParaRPr b="0"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função: </a:t>
            </a:r>
            <a:r>
              <a:rPr b="0" i="0" lang="pt-BR" sz="1500" u="none" cap="none" strike="noStrike">
                <a:solidFill>
                  <a:srgbClr val="F2F2F2"/>
                </a:solidFill>
                <a:latin typeface="Poppins"/>
                <a:ea typeface="Poppins"/>
                <a:cs typeface="Poppins"/>
                <a:sym typeface="Poppins"/>
              </a:rPr>
              <a:t>nome ou identificador da função. Esse identificador será utilizado para invocar a função em várias partes do seu código.</a:t>
            </a:r>
            <a:r>
              <a:rPr b="1" i="0" lang="pt-BR" sz="1500" u="none" cap="none" strike="noStrike">
                <a:solidFill>
                  <a:srgbClr val="F2F2F2"/>
                </a:solidFill>
                <a:latin typeface="Poppins"/>
                <a:ea typeface="Poppins"/>
                <a:cs typeface="Poppins"/>
                <a:sym typeface="Poppins"/>
              </a:rPr>
              <a:t> </a:t>
            </a:r>
            <a:endParaRPr b="1"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parâmetros: </a:t>
            </a:r>
            <a:r>
              <a:rPr b="0" i="0" lang="pt-BR" sz="1500" u="none" cap="none" strike="noStrike">
                <a:solidFill>
                  <a:srgbClr val="F2F2F2"/>
                </a:solidFill>
                <a:latin typeface="Poppins"/>
                <a:ea typeface="Poppins"/>
                <a:cs typeface="Poppins"/>
                <a:sym typeface="Poppins"/>
              </a:rPr>
              <a:t>os parâmetros são definidos após o identificador, por meio dos parênteses. Dentro dos parênteses, serão colocados todos os parâmetros da função, caso exista. Em todo caso, os parênteses são obrigatórios.</a:t>
            </a:r>
            <a:endParaRPr b="0" i="0" sz="1500" u="none" cap="none" strike="noStrike">
              <a:solidFill>
                <a:srgbClr val="F2F2F2"/>
              </a:solidFill>
              <a:latin typeface="Poppins"/>
              <a:ea typeface="Poppins"/>
              <a:cs typeface="Poppins"/>
              <a:sym typeface="Poppins"/>
            </a:endParaRPr>
          </a:p>
          <a:p>
            <a:pPr indent="-323850" lvl="0" marL="457200" marR="0" rtl="0" algn="l">
              <a:lnSpc>
                <a:spcPct val="150000"/>
              </a:lnSpc>
              <a:spcBef>
                <a:spcPts val="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dois pontos (:): </a:t>
            </a:r>
            <a:r>
              <a:rPr b="0" i="0" lang="pt-BR" sz="1500" u="none" cap="none" strike="noStrike">
                <a:solidFill>
                  <a:srgbClr val="F2F2F2"/>
                </a:solidFill>
                <a:latin typeface="Poppins"/>
                <a:ea typeface="Poppins"/>
                <a:cs typeface="Poppins"/>
                <a:sym typeface="Poppins"/>
              </a:rPr>
              <a:t>são utilizados após os parênteses dos parâmetros, indicando abertura de bloco, onde por meio da indentação, serão colocados as instruções da função.</a:t>
            </a:r>
            <a:endParaRPr b="0" i="0" sz="1500" u="none" cap="none" strike="noStrike">
              <a:solidFill>
                <a:srgbClr val="F2F2F2"/>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animEffect filter="fade" transition="in">
                                      <p:cBhvr>
                                        <p:cTn dur="1000"/>
                                        <p:tgtEl>
                                          <p:spTgt spid="5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animEffect filter="fade" transition="in">
                                      <p:cBhvr>
                                        <p:cTn dur="1000"/>
                                        <p:tgtEl>
                                          <p:spTgt spid="5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animEffect filter="fade" transition="in">
                                      <p:cBhvr>
                                        <p:cTn dur="1000"/>
                                        <p:tgtEl>
                                          <p:spTgt spid="5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animEffect filter="fade" transition="in">
                                      <p:cBhvr>
                                        <p:cTn dur="1000"/>
                                        <p:tgtEl>
                                          <p:spTgt spid="5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2" name="Shape 532"/>
        <p:cNvGrpSpPr/>
        <p:nvPr/>
      </p:nvGrpSpPr>
      <p:grpSpPr>
        <a:xfrm>
          <a:off x="0" y="0"/>
          <a:ext cx="0" cy="0"/>
          <a:chOff x="0" y="0"/>
          <a:chExt cx="0" cy="0"/>
        </a:xfrm>
      </p:grpSpPr>
      <p:sp>
        <p:nvSpPr>
          <p:cNvPr id="533" name="Google Shape;533;p8"/>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34" name="Google Shape;534;p8"/>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nvGrpSpPr>
          <p:cNvPr id="535" name="Google Shape;535;p8"/>
          <p:cNvGrpSpPr/>
          <p:nvPr/>
        </p:nvGrpSpPr>
        <p:grpSpPr>
          <a:xfrm>
            <a:off x="7759189" y="1374491"/>
            <a:ext cx="1243226" cy="1243226"/>
            <a:chOff x="10111337" y="2146598"/>
            <a:chExt cx="1657635" cy="1657635"/>
          </a:xfrm>
        </p:grpSpPr>
        <p:sp>
          <p:nvSpPr>
            <p:cNvPr id="536" name="Google Shape;536;p8"/>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37" name="Google Shape;537;p8"/>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38" name="Google Shape;538;p8"/>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Sintaxe</a:t>
            </a:r>
            <a:endParaRPr b="1" sz="3000">
              <a:solidFill>
                <a:srgbClr val="F2F2F2"/>
              </a:solidFill>
              <a:latin typeface="Poppins"/>
              <a:ea typeface="Poppins"/>
              <a:cs typeface="Poppins"/>
              <a:sym typeface="Poppins"/>
            </a:endParaRPr>
          </a:p>
        </p:txBody>
      </p:sp>
      <p:sp>
        <p:nvSpPr>
          <p:cNvPr id="539" name="Google Shape;539;p8"/>
          <p:cNvSpPr txBox="1"/>
          <p:nvPr/>
        </p:nvSpPr>
        <p:spPr>
          <a:xfrm>
            <a:off x="287375" y="1393050"/>
            <a:ext cx="8731200" cy="762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50000"/>
              </a:lnSpc>
              <a:spcBef>
                <a:spcPts val="600"/>
              </a:spcBef>
              <a:spcAft>
                <a:spcPts val="0"/>
              </a:spcAft>
              <a:buClr>
                <a:srgbClr val="F2F2F2"/>
              </a:buClr>
              <a:buSzPts val="1500"/>
              <a:buFont typeface="JetBrains Mono"/>
              <a:buChar char="●"/>
            </a:pPr>
            <a:r>
              <a:rPr b="1" i="0" lang="pt-BR" sz="1500" u="none" cap="none" strike="noStrike">
                <a:solidFill>
                  <a:srgbClr val="F2F2F2"/>
                </a:solidFill>
                <a:latin typeface="Poppins"/>
                <a:ea typeface="Poppins"/>
                <a:cs typeface="Poppins"/>
                <a:sym typeface="Poppins"/>
              </a:rPr>
              <a:t>return: </a:t>
            </a:r>
            <a:r>
              <a:rPr b="0" i="0" lang="pt-BR" sz="1500" u="none" cap="none" strike="noStrike">
                <a:solidFill>
                  <a:srgbClr val="F2F2F2"/>
                </a:solidFill>
                <a:latin typeface="Poppins"/>
                <a:ea typeface="Poppins"/>
                <a:cs typeface="Poppins"/>
                <a:sym typeface="Poppins"/>
              </a:rPr>
              <a:t>palavra reservada utilizada no final de uma função para retornar um valor. Para receber esse valor, pode ser utilizado uma variável para armazená-lo.</a:t>
            </a:r>
            <a:endParaRPr b="0" i="0" sz="1500" u="none" cap="none" strike="noStrike">
              <a:solidFill>
                <a:srgbClr val="F2F2F2"/>
              </a:solidFill>
              <a:latin typeface="Poppins"/>
              <a:ea typeface="Poppins"/>
              <a:cs typeface="Poppins"/>
              <a:sym typeface="Poppins"/>
            </a:endParaRPr>
          </a:p>
        </p:txBody>
      </p:sp>
      <p:pic>
        <p:nvPicPr>
          <p:cNvPr id="540" name="Google Shape;540;p8"/>
          <p:cNvPicPr preferRelativeResize="0"/>
          <p:nvPr/>
        </p:nvPicPr>
        <p:blipFill rotWithShape="1">
          <a:blip r:embed="rId3">
            <a:alphaModFix/>
          </a:blip>
          <a:srcRect b="0" l="0" r="0" t="0"/>
          <a:stretch/>
        </p:blipFill>
        <p:spPr>
          <a:xfrm>
            <a:off x="908088" y="2749988"/>
            <a:ext cx="7327832" cy="21505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2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6" name="Shape 546"/>
        <p:cNvGrpSpPr/>
        <p:nvPr/>
      </p:nvGrpSpPr>
      <p:grpSpPr>
        <a:xfrm>
          <a:off x="0" y="0"/>
          <a:ext cx="0" cy="0"/>
          <a:chOff x="0" y="0"/>
          <a:chExt cx="0" cy="0"/>
        </a:xfrm>
      </p:grpSpPr>
      <p:grpSp>
        <p:nvGrpSpPr>
          <p:cNvPr id="547" name="Google Shape;547;p9"/>
          <p:cNvGrpSpPr/>
          <p:nvPr/>
        </p:nvGrpSpPr>
        <p:grpSpPr>
          <a:xfrm>
            <a:off x="7759189" y="1374491"/>
            <a:ext cx="1243226" cy="1243226"/>
            <a:chOff x="10111337" y="2146598"/>
            <a:chExt cx="1657635" cy="1657635"/>
          </a:xfrm>
        </p:grpSpPr>
        <p:sp>
          <p:nvSpPr>
            <p:cNvPr id="548" name="Google Shape;548;p9"/>
            <p:cNvSpPr/>
            <p:nvPr/>
          </p:nvSpPr>
          <p:spPr>
            <a:xfrm rot="8100000">
              <a:off x="10399854" y="2343591"/>
              <a:ext cx="1080601" cy="1263649"/>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599887"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49" name="Google Shape;549;p9"/>
            <p:cNvSpPr/>
            <p:nvPr/>
          </p:nvSpPr>
          <p:spPr>
            <a:xfrm rot="-8100000">
              <a:off x="10415002" y="2179669"/>
              <a:ext cx="540088" cy="1080176"/>
            </a:xfrm>
            <a:prstGeom prst="ellipse">
              <a:avLst/>
            </a:prstGeom>
            <a:gradFill>
              <a:gsLst>
                <a:gs pos="0">
                  <a:srgbClr val="453E75">
                    <a:alpha val="31764"/>
                  </a:srgbClr>
                </a:gs>
                <a:gs pos="100000">
                  <a:srgbClr val="59EFC0">
                    <a:alpha val="0"/>
                  </a:srgbClr>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grpSp>
      <p:sp>
        <p:nvSpPr>
          <p:cNvPr id="550" name="Google Shape;550;p9"/>
          <p:cNvSpPr txBox="1"/>
          <p:nvPr>
            <p:ph idx="12" type="sldNum"/>
          </p:nvPr>
        </p:nvSpPr>
        <p:spPr>
          <a:xfrm>
            <a:off x="7461647" y="4880409"/>
            <a:ext cx="1269300" cy="115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pt-BR"/>
              <a:t>‹#›</a:t>
            </a:fld>
            <a:endParaRPr/>
          </a:p>
        </p:txBody>
      </p:sp>
      <p:sp>
        <p:nvSpPr>
          <p:cNvPr id="551" name="Google Shape;551;p9"/>
          <p:cNvSpPr/>
          <p:nvPr/>
        </p:nvSpPr>
        <p:spPr>
          <a:xfrm>
            <a:off x="3221831" y="0"/>
            <a:ext cx="270000" cy="205978"/>
          </a:xfrm>
          <a:custGeom>
            <a:rect b="b" l="l" r="r" t="t"/>
            <a:pathLst>
              <a:path extrusionOk="0" h="274638" w="360000">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a:gsLst>
              <a:gs pos="0">
                <a:schemeClr val="dk2"/>
              </a:gs>
              <a:gs pos="60000">
                <a:schemeClr val="dk2"/>
              </a:gs>
              <a:gs pos="100000">
                <a:srgbClr val="746EB3"/>
              </a:gs>
            </a:gsLst>
            <a:path path="circle">
              <a:fillToRect b="100%" l="100%"/>
            </a:path>
            <a:tileRect r="-100%" t="-10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ill Sans"/>
              <a:ea typeface="Gill Sans"/>
              <a:cs typeface="Gill Sans"/>
              <a:sym typeface="Gill Sans"/>
            </a:endParaRPr>
          </a:p>
        </p:txBody>
      </p:sp>
      <p:sp>
        <p:nvSpPr>
          <p:cNvPr id="552" name="Google Shape;552;p9"/>
          <p:cNvSpPr txBox="1"/>
          <p:nvPr>
            <p:ph type="title"/>
          </p:nvPr>
        </p:nvSpPr>
        <p:spPr>
          <a:xfrm>
            <a:off x="342725" y="727650"/>
            <a:ext cx="86205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600"/>
              <a:buNone/>
            </a:pPr>
            <a:r>
              <a:rPr b="1" lang="pt-BR" sz="3000">
                <a:solidFill>
                  <a:srgbClr val="F2F2F2"/>
                </a:solidFill>
                <a:latin typeface="Poppins"/>
                <a:ea typeface="Poppins"/>
                <a:cs typeface="Poppins"/>
                <a:sym typeface="Poppins"/>
              </a:rPr>
              <a:t>Invocação de uma Função</a:t>
            </a:r>
            <a:endParaRPr b="1" sz="3000">
              <a:solidFill>
                <a:srgbClr val="F2F2F2"/>
              </a:solidFill>
              <a:latin typeface="Poppins"/>
              <a:ea typeface="Poppins"/>
              <a:cs typeface="Poppins"/>
              <a:sym typeface="Poppins"/>
            </a:endParaRPr>
          </a:p>
        </p:txBody>
      </p:sp>
      <p:sp>
        <p:nvSpPr>
          <p:cNvPr id="553" name="Google Shape;553;p9"/>
          <p:cNvSpPr txBox="1"/>
          <p:nvPr/>
        </p:nvSpPr>
        <p:spPr>
          <a:xfrm>
            <a:off x="184524" y="1620762"/>
            <a:ext cx="8349000" cy="1339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F2F2F2"/>
              </a:buClr>
              <a:buSzPts val="1500"/>
              <a:buFont typeface="Poppins"/>
              <a:buChar char="●"/>
            </a:pPr>
            <a:r>
              <a:rPr b="0" i="0" lang="pt-BR" sz="1500" u="none" cap="none" strike="noStrike">
                <a:solidFill>
                  <a:srgbClr val="F2F2F2"/>
                </a:solidFill>
                <a:latin typeface="Poppins"/>
                <a:ea typeface="Poppins"/>
                <a:cs typeface="Poppins"/>
                <a:sym typeface="Poppins"/>
              </a:rPr>
              <a:t>Para invocar uma função, ou seja, executar uma função em uma parte específica do seu código, é necessário usar o identificador dela, acompanhado dos parênteses de abertura e fechamento. Dentro desses parênteses, caso você tenha definido parâmetros na função, será necessário passar os seus respectivos argumentos.</a:t>
            </a:r>
            <a:endParaRPr b="0" i="0" sz="1500" u="none" cap="none" strike="noStrike">
              <a:solidFill>
                <a:srgbClr val="F2F2F2"/>
              </a:solidFill>
              <a:latin typeface="Poppins"/>
              <a:ea typeface="Poppins"/>
              <a:cs typeface="Poppins"/>
              <a:sym typeface="Poppins"/>
            </a:endParaRPr>
          </a:p>
        </p:txBody>
      </p:sp>
      <p:pic>
        <p:nvPicPr>
          <p:cNvPr id="554" name="Google Shape;554;p9"/>
          <p:cNvPicPr preferRelativeResize="0"/>
          <p:nvPr/>
        </p:nvPicPr>
        <p:blipFill rotWithShape="1">
          <a:blip r:embed="rId3">
            <a:alphaModFix/>
          </a:blip>
          <a:srcRect b="0" l="0" r="0" t="0"/>
          <a:stretch/>
        </p:blipFill>
        <p:spPr>
          <a:xfrm>
            <a:off x="764550" y="3220875"/>
            <a:ext cx="7614923" cy="15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